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256" r:id="rId2"/>
    <p:sldId id="275" r:id="rId3"/>
    <p:sldId id="276" r:id="rId4"/>
    <p:sldId id="317" r:id="rId5"/>
    <p:sldId id="259" r:id="rId6"/>
    <p:sldId id="323" r:id="rId7"/>
    <p:sldId id="320" r:id="rId8"/>
    <p:sldId id="321" r:id="rId9"/>
    <p:sldId id="322" r:id="rId10"/>
    <p:sldId id="270" r:id="rId11"/>
    <p:sldId id="271" r:id="rId12"/>
    <p:sldId id="273" r:id="rId13"/>
    <p:sldId id="272" r:id="rId14"/>
    <p:sldId id="274" r:id="rId15"/>
    <p:sldId id="266" r:id="rId16"/>
    <p:sldId id="261" r:id="rId17"/>
    <p:sldId id="284" r:id="rId18"/>
    <p:sldId id="283" r:id="rId19"/>
    <p:sldId id="285" r:id="rId20"/>
    <p:sldId id="286" r:id="rId21"/>
    <p:sldId id="267" r:id="rId22"/>
    <p:sldId id="287" r:id="rId23"/>
    <p:sldId id="288" r:id="rId24"/>
    <p:sldId id="289" r:id="rId25"/>
    <p:sldId id="324" r:id="rId26"/>
    <p:sldId id="318" r:id="rId27"/>
    <p:sldId id="290" r:id="rId28"/>
    <p:sldId id="282" r:id="rId29"/>
    <p:sldId id="315" r:id="rId30"/>
    <p:sldId id="316" r:id="rId31"/>
    <p:sldId id="277" r:id="rId32"/>
    <p:sldId id="264" r:id="rId33"/>
    <p:sldId id="297" r:id="rId34"/>
    <p:sldId id="265" r:id="rId35"/>
    <p:sldId id="299" r:id="rId36"/>
    <p:sldId id="300" r:id="rId37"/>
    <p:sldId id="310" r:id="rId38"/>
    <p:sldId id="313" r:id="rId39"/>
    <p:sldId id="303" r:id="rId40"/>
    <p:sldId id="304" r:id="rId41"/>
    <p:sldId id="302" r:id="rId42"/>
    <p:sldId id="325" r:id="rId43"/>
    <p:sldId id="305" r:id="rId44"/>
    <p:sldId id="306" r:id="rId45"/>
    <p:sldId id="308" r:id="rId46"/>
    <p:sldId id="268" r:id="rId47"/>
    <p:sldId id="31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95D9"/>
    <a:srgbClr val="F6D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19"/>
    <p:restoredTop sz="84461"/>
  </p:normalViewPr>
  <p:slideViewPr>
    <p:cSldViewPr snapToGrid="0">
      <p:cViewPr>
        <p:scale>
          <a:sx n="106" d="100"/>
          <a:sy n="106" d="100"/>
        </p:scale>
        <p:origin x="3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8B66DC-CBA3-A14B-BA59-E7AD0418E72D}" type="doc">
      <dgm:prSet loTypeId="urn:microsoft.com/office/officeart/2005/8/layout/pyramid3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21F71D9-BC97-2C40-838C-0B877F33BAC9}">
      <dgm:prSet phldrT="[Text]"/>
      <dgm:spPr/>
      <dgm:t>
        <a:bodyPr/>
        <a:lstStyle/>
        <a:p>
          <a:r>
            <a:rPr lang="en-GB" dirty="0"/>
            <a:t>Problems</a:t>
          </a:r>
        </a:p>
      </dgm:t>
    </dgm:pt>
    <dgm:pt modelId="{68C8930B-63D1-7D42-B92E-5E2A72E07EBB}" type="parTrans" cxnId="{D29FF50B-37D2-C74B-8143-324E33A47B69}">
      <dgm:prSet/>
      <dgm:spPr/>
      <dgm:t>
        <a:bodyPr/>
        <a:lstStyle/>
        <a:p>
          <a:endParaRPr lang="en-GB"/>
        </a:p>
      </dgm:t>
    </dgm:pt>
    <dgm:pt modelId="{CD6AD651-3EEE-0C49-9EEF-057C9477F0A8}" type="sibTrans" cxnId="{D29FF50B-37D2-C74B-8143-324E33A47B69}">
      <dgm:prSet/>
      <dgm:spPr/>
      <dgm:t>
        <a:bodyPr/>
        <a:lstStyle/>
        <a:p>
          <a:endParaRPr lang="en-GB"/>
        </a:p>
      </dgm:t>
    </dgm:pt>
    <dgm:pt modelId="{313BD69B-514C-C24A-A0A1-E934D7EC2D9D}">
      <dgm:prSet phldrT="[Text]"/>
      <dgm:spPr/>
      <dgm:t>
        <a:bodyPr/>
        <a:lstStyle/>
        <a:p>
          <a:r>
            <a:rPr lang="en-GB" dirty="0"/>
            <a:t>Algorithms</a:t>
          </a:r>
        </a:p>
      </dgm:t>
    </dgm:pt>
    <dgm:pt modelId="{387E0274-82F1-4446-8890-392D8F790EAD}" type="parTrans" cxnId="{D72224F3-5C70-6B49-BA10-5F2EFEDA1322}">
      <dgm:prSet/>
      <dgm:spPr/>
      <dgm:t>
        <a:bodyPr/>
        <a:lstStyle/>
        <a:p>
          <a:endParaRPr lang="en-GB"/>
        </a:p>
      </dgm:t>
    </dgm:pt>
    <dgm:pt modelId="{4DEEA25F-500B-5B45-91AA-962E1F1117AC}" type="sibTrans" cxnId="{D72224F3-5C70-6B49-BA10-5F2EFEDA1322}">
      <dgm:prSet/>
      <dgm:spPr/>
      <dgm:t>
        <a:bodyPr/>
        <a:lstStyle/>
        <a:p>
          <a:endParaRPr lang="en-GB"/>
        </a:p>
      </dgm:t>
    </dgm:pt>
    <dgm:pt modelId="{E48FD23D-08FC-984A-8F8D-5F7ECA1470F7}">
      <dgm:prSet phldrT="[Text]"/>
      <dgm:spPr/>
      <dgm:t>
        <a:bodyPr/>
        <a:lstStyle/>
        <a:p>
          <a:r>
            <a:rPr lang="en-GB" dirty="0"/>
            <a:t>Subroutines</a:t>
          </a:r>
        </a:p>
      </dgm:t>
    </dgm:pt>
    <dgm:pt modelId="{12BF91C0-5BEB-754C-966E-3C5142AFC2F2}" type="parTrans" cxnId="{B51B0D04-F9AE-DA47-8102-552514686E55}">
      <dgm:prSet/>
      <dgm:spPr/>
      <dgm:t>
        <a:bodyPr/>
        <a:lstStyle/>
        <a:p>
          <a:endParaRPr lang="en-GB"/>
        </a:p>
      </dgm:t>
    </dgm:pt>
    <dgm:pt modelId="{FC73A67A-D6B1-3D4C-9E18-5EA86F21D33C}" type="sibTrans" cxnId="{B51B0D04-F9AE-DA47-8102-552514686E55}">
      <dgm:prSet/>
      <dgm:spPr/>
      <dgm:t>
        <a:bodyPr/>
        <a:lstStyle/>
        <a:p>
          <a:endParaRPr lang="en-GB"/>
        </a:p>
      </dgm:t>
    </dgm:pt>
    <dgm:pt modelId="{20195651-F7C0-534A-9FE9-DF06DF6845E3}">
      <dgm:prSet/>
      <dgm:spPr/>
      <dgm:t>
        <a:bodyPr/>
        <a:lstStyle/>
        <a:p>
          <a:r>
            <a:rPr lang="en-GB" dirty="0"/>
            <a:t>Models</a:t>
          </a:r>
        </a:p>
      </dgm:t>
    </dgm:pt>
    <dgm:pt modelId="{5F18B600-BC86-034B-B61C-E83DD0357E49}" type="parTrans" cxnId="{12DF5E7E-616F-0647-9752-80B6525DDF7B}">
      <dgm:prSet/>
      <dgm:spPr/>
      <dgm:t>
        <a:bodyPr/>
        <a:lstStyle/>
        <a:p>
          <a:endParaRPr lang="en-GB"/>
        </a:p>
      </dgm:t>
    </dgm:pt>
    <dgm:pt modelId="{6BB9EAAD-9088-DA45-BDF0-73E8EAC9B265}" type="sibTrans" cxnId="{12DF5E7E-616F-0647-9752-80B6525DDF7B}">
      <dgm:prSet/>
      <dgm:spPr/>
      <dgm:t>
        <a:bodyPr/>
        <a:lstStyle/>
        <a:p>
          <a:endParaRPr lang="en-GB"/>
        </a:p>
      </dgm:t>
    </dgm:pt>
    <dgm:pt modelId="{3D2869C2-BC47-F340-B636-9703D6D0229A}" type="pres">
      <dgm:prSet presAssocID="{218B66DC-CBA3-A14B-BA59-E7AD0418E72D}" presName="Name0" presStyleCnt="0">
        <dgm:presLayoutVars>
          <dgm:dir/>
          <dgm:animLvl val="lvl"/>
          <dgm:resizeHandles val="exact"/>
        </dgm:presLayoutVars>
      </dgm:prSet>
      <dgm:spPr/>
    </dgm:pt>
    <dgm:pt modelId="{AE29F564-888A-6D48-98E0-1DF0558C74FA}" type="pres">
      <dgm:prSet presAssocID="{421F71D9-BC97-2C40-838C-0B877F33BAC9}" presName="Name8" presStyleCnt="0"/>
      <dgm:spPr/>
    </dgm:pt>
    <dgm:pt modelId="{052AF422-20C8-3645-8800-9DC2FCCCBDE0}" type="pres">
      <dgm:prSet presAssocID="{421F71D9-BC97-2C40-838C-0B877F33BAC9}" presName="level" presStyleLbl="node1" presStyleIdx="0" presStyleCnt="4" custLinFactNeighborX="1136" custLinFactNeighborY="2122">
        <dgm:presLayoutVars>
          <dgm:chMax val="1"/>
          <dgm:bulletEnabled val="1"/>
        </dgm:presLayoutVars>
      </dgm:prSet>
      <dgm:spPr/>
    </dgm:pt>
    <dgm:pt modelId="{C515C335-7DC9-5B49-9D0A-C99273A261B0}" type="pres">
      <dgm:prSet presAssocID="{421F71D9-BC97-2C40-838C-0B877F33BA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6F6DBE-DA14-1148-BD2C-9B6198471FF3}" type="pres">
      <dgm:prSet presAssocID="{313BD69B-514C-C24A-A0A1-E934D7EC2D9D}" presName="Name8" presStyleCnt="0"/>
      <dgm:spPr/>
    </dgm:pt>
    <dgm:pt modelId="{59487C1B-DA52-9643-B0F7-B778A4DE4B40}" type="pres">
      <dgm:prSet presAssocID="{313BD69B-514C-C24A-A0A1-E934D7EC2D9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D18070D-3FE5-BF42-98E9-1B7BE50E0118}" type="pres">
      <dgm:prSet presAssocID="{313BD69B-514C-C24A-A0A1-E934D7EC2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ED3A8D-BC8E-384A-A464-75A91AE3D054}" type="pres">
      <dgm:prSet presAssocID="{E48FD23D-08FC-984A-8F8D-5F7ECA1470F7}" presName="Name8" presStyleCnt="0"/>
      <dgm:spPr/>
    </dgm:pt>
    <dgm:pt modelId="{5F20945D-7CEA-4641-93C7-6A3021928413}" type="pres">
      <dgm:prSet presAssocID="{E48FD23D-08FC-984A-8F8D-5F7ECA1470F7}" presName="level" presStyleLbl="node1" presStyleIdx="2" presStyleCnt="4">
        <dgm:presLayoutVars>
          <dgm:chMax val="1"/>
          <dgm:bulletEnabled val="1"/>
        </dgm:presLayoutVars>
      </dgm:prSet>
      <dgm:spPr/>
    </dgm:pt>
    <dgm:pt modelId="{DC830152-B046-294A-A2DE-70BE48CDF1F6}" type="pres">
      <dgm:prSet presAssocID="{E48FD23D-08FC-984A-8F8D-5F7ECA147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C9DCAB-3230-3A4E-A284-F7FC1B9FA11C}" type="pres">
      <dgm:prSet presAssocID="{20195651-F7C0-534A-9FE9-DF06DF6845E3}" presName="Name8" presStyleCnt="0"/>
      <dgm:spPr/>
    </dgm:pt>
    <dgm:pt modelId="{830998B8-605B-D24A-8BA4-8A291B14038F}" type="pres">
      <dgm:prSet presAssocID="{20195651-F7C0-534A-9FE9-DF06DF6845E3}" presName="level" presStyleLbl="node1" presStyleIdx="3" presStyleCnt="4">
        <dgm:presLayoutVars>
          <dgm:chMax val="1"/>
          <dgm:bulletEnabled val="1"/>
        </dgm:presLayoutVars>
      </dgm:prSet>
      <dgm:spPr/>
    </dgm:pt>
    <dgm:pt modelId="{958A726D-EE93-7447-9B18-8A78F1328D2D}" type="pres">
      <dgm:prSet presAssocID="{20195651-F7C0-534A-9FE9-DF06DF6845E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51B0D04-F9AE-DA47-8102-552514686E55}" srcId="{218B66DC-CBA3-A14B-BA59-E7AD0418E72D}" destId="{E48FD23D-08FC-984A-8F8D-5F7ECA1470F7}" srcOrd="2" destOrd="0" parTransId="{12BF91C0-5BEB-754C-966E-3C5142AFC2F2}" sibTransId="{FC73A67A-D6B1-3D4C-9E18-5EA86F21D33C}"/>
    <dgm:cxn modelId="{D29FF50B-37D2-C74B-8143-324E33A47B69}" srcId="{218B66DC-CBA3-A14B-BA59-E7AD0418E72D}" destId="{421F71D9-BC97-2C40-838C-0B877F33BAC9}" srcOrd="0" destOrd="0" parTransId="{68C8930B-63D1-7D42-B92E-5E2A72E07EBB}" sibTransId="{CD6AD651-3EEE-0C49-9EEF-057C9477F0A8}"/>
    <dgm:cxn modelId="{2D763029-791A-2346-8D5B-EE6BA27D1FE7}" type="presOf" srcId="{20195651-F7C0-534A-9FE9-DF06DF6845E3}" destId="{830998B8-605B-D24A-8BA4-8A291B14038F}" srcOrd="0" destOrd="0" presId="urn:microsoft.com/office/officeart/2005/8/layout/pyramid3"/>
    <dgm:cxn modelId="{8F3FBE4B-2F5E-204B-96BC-48C107CAF316}" type="presOf" srcId="{421F71D9-BC97-2C40-838C-0B877F33BAC9}" destId="{C515C335-7DC9-5B49-9D0A-C99273A261B0}" srcOrd="1" destOrd="0" presId="urn:microsoft.com/office/officeart/2005/8/layout/pyramid3"/>
    <dgm:cxn modelId="{BFC2E971-63C3-D14E-9414-08013F71CAB7}" type="presOf" srcId="{20195651-F7C0-534A-9FE9-DF06DF6845E3}" destId="{958A726D-EE93-7447-9B18-8A78F1328D2D}" srcOrd="1" destOrd="0" presId="urn:microsoft.com/office/officeart/2005/8/layout/pyramid3"/>
    <dgm:cxn modelId="{12DF5E7E-616F-0647-9752-80B6525DDF7B}" srcId="{218B66DC-CBA3-A14B-BA59-E7AD0418E72D}" destId="{20195651-F7C0-534A-9FE9-DF06DF6845E3}" srcOrd="3" destOrd="0" parTransId="{5F18B600-BC86-034B-B61C-E83DD0357E49}" sibTransId="{6BB9EAAD-9088-DA45-BDF0-73E8EAC9B265}"/>
    <dgm:cxn modelId="{94FF137F-42B6-4D4D-A7D3-7EFBBAC3B333}" type="presOf" srcId="{218B66DC-CBA3-A14B-BA59-E7AD0418E72D}" destId="{3D2869C2-BC47-F340-B636-9703D6D0229A}" srcOrd="0" destOrd="0" presId="urn:microsoft.com/office/officeart/2005/8/layout/pyramid3"/>
    <dgm:cxn modelId="{7DAF9691-931C-AF46-838A-0ED1C399DFEA}" type="presOf" srcId="{E48FD23D-08FC-984A-8F8D-5F7ECA1470F7}" destId="{DC830152-B046-294A-A2DE-70BE48CDF1F6}" srcOrd="1" destOrd="0" presId="urn:microsoft.com/office/officeart/2005/8/layout/pyramid3"/>
    <dgm:cxn modelId="{58F415DC-13C4-0247-9170-EFA2CE1E075E}" type="presOf" srcId="{313BD69B-514C-C24A-A0A1-E934D7EC2D9D}" destId="{2D18070D-3FE5-BF42-98E9-1B7BE50E0118}" srcOrd="1" destOrd="0" presId="urn:microsoft.com/office/officeart/2005/8/layout/pyramid3"/>
    <dgm:cxn modelId="{8670DEEB-4592-2F42-BBCE-394D00E6B446}" type="presOf" srcId="{421F71D9-BC97-2C40-838C-0B877F33BAC9}" destId="{052AF422-20C8-3645-8800-9DC2FCCCBDE0}" srcOrd="0" destOrd="0" presId="urn:microsoft.com/office/officeart/2005/8/layout/pyramid3"/>
    <dgm:cxn modelId="{A82183EC-FEDB-C144-97C3-808241FB93F9}" type="presOf" srcId="{E48FD23D-08FC-984A-8F8D-5F7ECA1470F7}" destId="{5F20945D-7CEA-4641-93C7-6A3021928413}" srcOrd="0" destOrd="0" presId="urn:microsoft.com/office/officeart/2005/8/layout/pyramid3"/>
    <dgm:cxn modelId="{D72224F3-5C70-6B49-BA10-5F2EFEDA1322}" srcId="{218B66DC-CBA3-A14B-BA59-E7AD0418E72D}" destId="{313BD69B-514C-C24A-A0A1-E934D7EC2D9D}" srcOrd="1" destOrd="0" parTransId="{387E0274-82F1-4446-8890-392D8F790EAD}" sibTransId="{4DEEA25F-500B-5B45-91AA-962E1F1117AC}"/>
    <dgm:cxn modelId="{3569E5FE-E2D4-C148-B3A2-AA67E678111C}" type="presOf" srcId="{313BD69B-514C-C24A-A0A1-E934D7EC2D9D}" destId="{59487C1B-DA52-9643-B0F7-B778A4DE4B40}" srcOrd="0" destOrd="0" presId="urn:microsoft.com/office/officeart/2005/8/layout/pyramid3"/>
    <dgm:cxn modelId="{1B8652B2-F445-EA44-A6E7-1D73C9EB98B4}" type="presParOf" srcId="{3D2869C2-BC47-F340-B636-9703D6D0229A}" destId="{AE29F564-888A-6D48-98E0-1DF0558C74FA}" srcOrd="0" destOrd="0" presId="urn:microsoft.com/office/officeart/2005/8/layout/pyramid3"/>
    <dgm:cxn modelId="{4F1D1106-AECC-864C-853F-9D6BFB134417}" type="presParOf" srcId="{AE29F564-888A-6D48-98E0-1DF0558C74FA}" destId="{052AF422-20C8-3645-8800-9DC2FCCCBDE0}" srcOrd="0" destOrd="0" presId="urn:microsoft.com/office/officeart/2005/8/layout/pyramid3"/>
    <dgm:cxn modelId="{F171805A-1390-E645-8B51-78F46AFB7E57}" type="presParOf" srcId="{AE29F564-888A-6D48-98E0-1DF0558C74FA}" destId="{C515C335-7DC9-5B49-9D0A-C99273A261B0}" srcOrd="1" destOrd="0" presId="urn:microsoft.com/office/officeart/2005/8/layout/pyramid3"/>
    <dgm:cxn modelId="{1974B643-EAC3-4744-B6F6-BCD28FCC6614}" type="presParOf" srcId="{3D2869C2-BC47-F340-B636-9703D6D0229A}" destId="{D66F6DBE-DA14-1148-BD2C-9B6198471FF3}" srcOrd="1" destOrd="0" presId="urn:microsoft.com/office/officeart/2005/8/layout/pyramid3"/>
    <dgm:cxn modelId="{6F9EE959-2D4D-B440-83BE-81453818CE0E}" type="presParOf" srcId="{D66F6DBE-DA14-1148-BD2C-9B6198471FF3}" destId="{59487C1B-DA52-9643-B0F7-B778A4DE4B40}" srcOrd="0" destOrd="0" presId="urn:microsoft.com/office/officeart/2005/8/layout/pyramid3"/>
    <dgm:cxn modelId="{D2B30DCB-5B2A-5147-A397-2CB0F11679FE}" type="presParOf" srcId="{D66F6DBE-DA14-1148-BD2C-9B6198471FF3}" destId="{2D18070D-3FE5-BF42-98E9-1B7BE50E0118}" srcOrd="1" destOrd="0" presId="urn:microsoft.com/office/officeart/2005/8/layout/pyramid3"/>
    <dgm:cxn modelId="{BC0428BD-2EE8-7248-ACAF-6C3DAB046384}" type="presParOf" srcId="{3D2869C2-BC47-F340-B636-9703D6D0229A}" destId="{B3ED3A8D-BC8E-384A-A464-75A91AE3D054}" srcOrd="2" destOrd="0" presId="urn:microsoft.com/office/officeart/2005/8/layout/pyramid3"/>
    <dgm:cxn modelId="{D17B6736-BEE4-AB41-BA88-433049C7434F}" type="presParOf" srcId="{B3ED3A8D-BC8E-384A-A464-75A91AE3D054}" destId="{5F20945D-7CEA-4641-93C7-6A3021928413}" srcOrd="0" destOrd="0" presId="urn:microsoft.com/office/officeart/2005/8/layout/pyramid3"/>
    <dgm:cxn modelId="{FD560059-6D90-7242-B0B8-F954A6840897}" type="presParOf" srcId="{B3ED3A8D-BC8E-384A-A464-75A91AE3D054}" destId="{DC830152-B046-294A-A2DE-70BE48CDF1F6}" srcOrd="1" destOrd="0" presId="urn:microsoft.com/office/officeart/2005/8/layout/pyramid3"/>
    <dgm:cxn modelId="{BE900391-F8C9-154C-A6EF-0114691786B5}" type="presParOf" srcId="{3D2869C2-BC47-F340-B636-9703D6D0229A}" destId="{0FC9DCAB-3230-3A4E-A284-F7FC1B9FA11C}" srcOrd="3" destOrd="0" presId="urn:microsoft.com/office/officeart/2005/8/layout/pyramid3"/>
    <dgm:cxn modelId="{BBE2F306-A2A1-6F44-A63B-C619E591A4D6}" type="presParOf" srcId="{0FC9DCAB-3230-3A4E-A284-F7FC1B9FA11C}" destId="{830998B8-605B-D24A-8BA4-8A291B14038F}" srcOrd="0" destOrd="0" presId="urn:microsoft.com/office/officeart/2005/8/layout/pyramid3"/>
    <dgm:cxn modelId="{A59A4BB2-99EC-8F41-A8BB-AA8418E98299}" type="presParOf" srcId="{0FC9DCAB-3230-3A4E-A284-F7FC1B9FA11C}" destId="{958A726D-EE93-7447-9B18-8A78F1328D2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 dirty="0"/>
            <a:t>Simulation tests</a:t>
          </a:r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8B66DC-CBA3-A14B-BA59-E7AD0418E72D}" type="doc">
      <dgm:prSet loTypeId="urn:microsoft.com/office/officeart/2005/8/layout/pyramid3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21F71D9-BC97-2C40-838C-0B877F33BAC9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Problems</a:t>
          </a:r>
        </a:p>
      </dgm:t>
    </dgm:pt>
    <dgm:pt modelId="{68C8930B-63D1-7D42-B92E-5E2A72E07EBB}" type="parTrans" cxnId="{D29FF50B-37D2-C74B-8143-324E33A47B69}">
      <dgm:prSet/>
      <dgm:spPr/>
      <dgm:t>
        <a:bodyPr/>
        <a:lstStyle/>
        <a:p>
          <a:endParaRPr lang="en-GB"/>
        </a:p>
      </dgm:t>
    </dgm:pt>
    <dgm:pt modelId="{CD6AD651-3EEE-0C49-9EEF-057C9477F0A8}" type="sibTrans" cxnId="{D29FF50B-37D2-C74B-8143-324E33A47B69}">
      <dgm:prSet/>
      <dgm:spPr/>
      <dgm:t>
        <a:bodyPr/>
        <a:lstStyle/>
        <a:p>
          <a:endParaRPr lang="en-GB"/>
        </a:p>
      </dgm:t>
    </dgm:pt>
    <dgm:pt modelId="{313BD69B-514C-C24A-A0A1-E934D7EC2D9D}">
      <dgm:prSet phldrT="[Text]"/>
      <dgm:spPr/>
      <dgm:t>
        <a:bodyPr/>
        <a:lstStyle/>
        <a:p>
          <a:r>
            <a:rPr lang="en-GB" dirty="0"/>
            <a:t>Algorithms</a:t>
          </a:r>
        </a:p>
      </dgm:t>
    </dgm:pt>
    <dgm:pt modelId="{387E0274-82F1-4446-8890-392D8F790EAD}" type="parTrans" cxnId="{D72224F3-5C70-6B49-BA10-5F2EFEDA1322}">
      <dgm:prSet/>
      <dgm:spPr/>
      <dgm:t>
        <a:bodyPr/>
        <a:lstStyle/>
        <a:p>
          <a:endParaRPr lang="en-GB"/>
        </a:p>
      </dgm:t>
    </dgm:pt>
    <dgm:pt modelId="{4DEEA25F-500B-5B45-91AA-962E1F1117AC}" type="sibTrans" cxnId="{D72224F3-5C70-6B49-BA10-5F2EFEDA1322}">
      <dgm:prSet/>
      <dgm:spPr/>
      <dgm:t>
        <a:bodyPr/>
        <a:lstStyle/>
        <a:p>
          <a:endParaRPr lang="en-GB"/>
        </a:p>
      </dgm:t>
    </dgm:pt>
    <dgm:pt modelId="{E48FD23D-08FC-984A-8F8D-5F7ECA1470F7}">
      <dgm:prSet phldrT="[Text]"/>
      <dgm:spPr/>
      <dgm:t>
        <a:bodyPr/>
        <a:lstStyle/>
        <a:p>
          <a:r>
            <a:rPr lang="en-GB" dirty="0"/>
            <a:t>Subroutines</a:t>
          </a:r>
        </a:p>
      </dgm:t>
    </dgm:pt>
    <dgm:pt modelId="{12BF91C0-5BEB-754C-966E-3C5142AFC2F2}" type="parTrans" cxnId="{B51B0D04-F9AE-DA47-8102-552514686E55}">
      <dgm:prSet/>
      <dgm:spPr/>
      <dgm:t>
        <a:bodyPr/>
        <a:lstStyle/>
        <a:p>
          <a:endParaRPr lang="en-GB"/>
        </a:p>
      </dgm:t>
    </dgm:pt>
    <dgm:pt modelId="{FC73A67A-D6B1-3D4C-9E18-5EA86F21D33C}" type="sibTrans" cxnId="{B51B0D04-F9AE-DA47-8102-552514686E55}">
      <dgm:prSet/>
      <dgm:spPr/>
      <dgm:t>
        <a:bodyPr/>
        <a:lstStyle/>
        <a:p>
          <a:endParaRPr lang="en-GB"/>
        </a:p>
      </dgm:t>
    </dgm:pt>
    <dgm:pt modelId="{20195651-F7C0-534A-9FE9-DF06DF6845E3}">
      <dgm:prSet/>
      <dgm:spPr/>
      <dgm:t>
        <a:bodyPr/>
        <a:lstStyle/>
        <a:p>
          <a:r>
            <a:rPr lang="en-GB" dirty="0"/>
            <a:t>Models</a:t>
          </a:r>
        </a:p>
      </dgm:t>
    </dgm:pt>
    <dgm:pt modelId="{5F18B600-BC86-034B-B61C-E83DD0357E49}" type="parTrans" cxnId="{12DF5E7E-616F-0647-9752-80B6525DDF7B}">
      <dgm:prSet/>
      <dgm:spPr/>
      <dgm:t>
        <a:bodyPr/>
        <a:lstStyle/>
        <a:p>
          <a:endParaRPr lang="en-GB"/>
        </a:p>
      </dgm:t>
    </dgm:pt>
    <dgm:pt modelId="{6BB9EAAD-9088-DA45-BDF0-73E8EAC9B265}" type="sibTrans" cxnId="{12DF5E7E-616F-0647-9752-80B6525DDF7B}">
      <dgm:prSet/>
      <dgm:spPr/>
      <dgm:t>
        <a:bodyPr/>
        <a:lstStyle/>
        <a:p>
          <a:endParaRPr lang="en-GB"/>
        </a:p>
      </dgm:t>
    </dgm:pt>
    <dgm:pt modelId="{3D2869C2-BC47-F340-B636-9703D6D0229A}" type="pres">
      <dgm:prSet presAssocID="{218B66DC-CBA3-A14B-BA59-E7AD0418E72D}" presName="Name0" presStyleCnt="0">
        <dgm:presLayoutVars>
          <dgm:dir/>
          <dgm:animLvl val="lvl"/>
          <dgm:resizeHandles val="exact"/>
        </dgm:presLayoutVars>
      </dgm:prSet>
      <dgm:spPr/>
    </dgm:pt>
    <dgm:pt modelId="{AE29F564-888A-6D48-98E0-1DF0558C74FA}" type="pres">
      <dgm:prSet presAssocID="{421F71D9-BC97-2C40-838C-0B877F33BAC9}" presName="Name8" presStyleCnt="0"/>
      <dgm:spPr/>
    </dgm:pt>
    <dgm:pt modelId="{052AF422-20C8-3645-8800-9DC2FCCCBDE0}" type="pres">
      <dgm:prSet presAssocID="{421F71D9-BC97-2C40-838C-0B877F33BAC9}" presName="level" presStyleLbl="node1" presStyleIdx="0" presStyleCnt="4" custLinFactNeighborX="1136" custLinFactNeighborY="2122">
        <dgm:presLayoutVars>
          <dgm:chMax val="1"/>
          <dgm:bulletEnabled val="1"/>
        </dgm:presLayoutVars>
      </dgm:prSet>
      <dgm:spPr/>
    </dgm:pt>
    <dgm:pt modelId="{C515C335-7DC9-5B49-9D0A-C99273A261B0}" type="pres">
      <dgm:prSet presAssocID="{421F71D9-BC97-2C40-838C-0B877F33BA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6F6DBE-DA14-1148-BD2C-9B6198471FF3}" type="pres">
      <dgm:prSet presAssocID="{313BD69B-514C-C24A-A0A1-E934D7EC2D9D}" presName="Name8" presStyleCnt="0"/>
      <dgm:spPr/>
    </dgm:pt>
    <dgm:pt modelId="{59487C1B-DA52-9643-B0F7-B778A4DE4B40}" type="pres">
      <dgm:prSet presAssocID="{313BD69B-514C-C24A-A0A1-E934D7EC2D9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D18070D-3FE5-BF42-98E9-1B7BE50E0118}" type="pres">
      <dgm:prSet presAssocID="{313BD69B-514C-C24A-A0A1-E934D7EC2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ED3A8D-BC8E-384A-A464-75A91AE3D054}" type="pres">
      <dgm:prSet presAssocID="{E48FD23D-08FC-984A-8F8D-5F7ECA1470F7}" presName="Name8" presStyleCnt="0"/>
      <dgm:spPr/>
    </dgm:pt>
    <dgm:pt modelId="{5F20945D-7CEA-4641-93C7-6A3021928413}" type="pres">
      <dgm:prSet presAssocID="{E48FD23D-08FC-984A-8F8D-5F7ECA1470F7}" presName="level" presStyleLbl="node1" presStyleIdx="2" presStyleCnt="4">
        <dgm:presLayoutVars>
          <dgm:chMax val="1"/>
          <dgm:bulletEnabled val="1"/>
        </dgm:presLayoutVars>
      </dgm:prSet>
      <dgm:spPr/>
    </dgm:pt>
    <dgm:pt modelId="{DC830152-B046-294A-A2DE-70BE48CDF1F6}" type="pres">
      <dgm:prSet presAssocID="{E48FD23D-08FC-984A-8F8D-5F7ECA147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C9DCAB-3230-3A4E-A284-F7FC1B9FA11C}" type="pres">
      <dgm:prSet presAssocID="{20195651-F7C0-534A-9FE9-DF06DF6845E3}" presName="Name8" presStyleCnt="0"/>
      <dgm:spPr/>
    </dgm:pt>
    <dgm:pt modelId="{830998B8-605B-D24A-8BA4-8A291B14038F}" type="pres">
      <dgm:prSet presAssocID="{20195651-F7C0-534A-9FE9-DF06DF6845E3}" presName="level" presStyleLbl="node1" presStyleIdx="3" presStyleCnt="4">
        <dgm:presLayoutVars>
          <dgm:chMax val="1"/>
          <dgm:bulletEnabled val="1"/>
        </dgm:presLayoutVars>
      </dgm:prSet>
      <dgm:spPr/>
    </dgm:pt>
    <dgm:pt modelId="{958A726D-EE93-7447-9B18-8A78F1328D2D}" type="pres">
      <dgm:prSet presAssocID="{20195651-F7C0-534A-9FE9-DF06DF6845E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51B0D04-F9AE-DA47-8102-552514686E55}" srcId="{218B66DC-CBA3-A14B-BA59-E7AD0418E72D}" destId="{E48FD23D-08FC-984A-8F8D-5F7ECA1470F7}" srcOrd="2" destOrd="0" parTransId="{12BF91C0-5BEB-754C-966E-3C5142AFC2F2}" sibTransId="{FC73A67A-D6B1-3D4C-9E18-5EA86F21D33C}"/>
    <dgm:cxn modelId="{D29FF50B-37D2-C74B-8143-324E33A47B69}" srcId="{218B66DC-CBA3-A14B-BA59-E7AD0418E72D}" destId="{421F71D9-BC97-2C40-838C-0B877F33BAC9}" srcOrd="0" destOrd="0" parTransId="{68C8930B-63D1-7D42-B92E-5E2A72E07EBB}" sibTransId="{CD6AD651-3EEE-0C49-9EEF-057C9477F0A8}"/>
    <dgm:cxn modelId="{2D763029-791A-2346-8D5B-EE6BA27D1FE7}" type="presOf" srcId="{20195651-F7C0-534A-9FE9-DF06DF6845E3}" destId="{830998B8-605B-D24A-8BA4-8A291B14038F}" srcOrd="0" destOrd="0" presId="urn:microsoft.com/office/officeart/2005/8/layout/pyramid3"/>
    <dgm:cxn modelId="{8F3FBE4B-2F5E-204B-96BC-48C107CAF316}" type="presOf" srcId="{421F71D9-BC97-2C40-838C-0B877F33BAC9}" destId="{C515C335-7DC9-5B49-9D0A-C99273A261B0}" srcOrd="1" destOrd="0" presId="urn:microsoft.com/office/officeart/2005/8/layout/pyramid3"/>
    <dgm:cxn modelId="{BFC2E971-63C3-D14E-9414-08013F71CAB7}" type="presOf" srcId="{20195651-F7C0-534A-9FE9-DF06DF6845E3}" destId="{958A726D-EE93-7447-9B18-8A78F1328D2D}" srcOrd="1" destOrd="0" presId="urn:microsoft.com/office/officeart/2005/8/layout/pyramid3"/>
    <dgm:cxn modelId="{12DF5E7E-616F-0647-9752-80B6525DDF7B}" srcId="{218B66DC-CBA3-A14B-BA59-E7AD0418E72D}" destId="{20195651-F7C0-534A-9FE9-DF06DF6845E3}" srcOrd="3" destOrd="0" parTransId="{5F18B600-BC86-034B-B61C-E83DD0357E49}" sibTransId="{6BB9EAAD-9088-DA45-BDF0-73E8EAC9B265}"/>
    <dgm:cxn modelId="{94FF137F-42B6-4D4D-A7D3-7EFBBAC3B333}" type="presOf" srcId="{218B66DC-CBA3-A14B-BA59-E7AD0418E72D}" destId="{3D2869C2-BC47-F340-B636-9703D6D0229A}" srcOrd="0" destOrd="0" presId="urn:microsoft.com/office/officeart/2005/8/layout/pyramid3"/>
    <dgm:cxn modelId="{7DAF9691-931C-AF46-838A-0ED1C399DFEA}" type="presOf" srcId="{E48FD23D-08FC-984A-8F8D-5F7ECA1470F7}" destId="{DC830152-B046-294A-A2DE-70BE48CDF1F6}" srcOrd="1" destOrd="0" presId="urn:microsoft.com/office/officeart/2005/8/layout/pyramid3"/>
    <dgm:cxn modelId="{58F415DC-13C4-0247-9170-EFA2CE1E075E}" type="presOf" srcId="{313BD69B-514C-C24A-A0A1-E934D7EC2D9D}" destId="{2D18070D-3FE5-BF42-98E9-1B7BE50E0118}" srcOrd="1" destOrd="0" presId="urn:microsoft.com/office/officeart/2005/8/layout/pyramid3"/>
    <dgm:cxn modelId="{8670DEEB-4592-2F42-BBCE-394D00E6B446}" type="presOf" srcId="{421F71D9-BC97-2C40-838C-0B877F33BAC9}" destId="{052AF422-20C8-3645-8800-9DC2FCCCBDE0}" srcOrd="0" destOrd="0" presId="urn:microsoft.com/office/officeart/2005/8/layout/pyramid3"/>
    <dgm:cxn modelId="{A82183EC-FEDB-C144-97C3-808241FB93F9}" type="presOf" srcId="{E48FD23D-08FC-984A-8F8D-5F7ECA1470F7}" destId="{5F20945D-7CEA-4641-93C7-6A3021928413}" srcOrd="0" destOrd="0" presId="urn:microsoft.com/office/officeart/2005/8/layout/pyramid3"/>
    <dgm:cxn modelId="{D72224F3-5C70-6B49-BA10-5F2EFEDA1322}" srcId="{218B66DC-CBA3-A14B-BA59-E7AD0418E72D}" destId="{313BD69B-514C-C24A-A0A1-E934D7EC2D9D}" srcOrd="1" destOrd="0" parTransId="{387E0274-82F1-4446-8890-392D8F790EAD}" sibTransId="{4DEEA25F-500B-5B45-91AA-962E1F1117AC}"/>
    <dgm:cxn modelId="{3569E5FE-E2D4-C148-B3A2-AA67E678111C}" type="presOf" srcId="{313BD69B-514C-C24A-A0A1-E934D7EC2D9D}" destId="{59487C1B-DA52-9643-B0F7-B778A4DE4B40}" srcOrd="0" destOrd="0" presId="urn:microsoft.com/office/officeart/2005/8/layout/pyramid3"/>
    <dgm:cxn modelId="{1B8652B2-F445-EA44-A6E7-1D73C9EB98B4}" type="presParOf" srcId="{3D2869C2-BC47-F340-B636-9703D6D0229A}" destId="{AE29F564-888A-6D48-98E0-1DF0558C74FA}" srcOrd="0" destOrd="0" presId="urn:microsoft.com/office/officeart/2005/8/layout/pyramid3"/>
    <dgm:cxn modelId="{4F1D1106-AECC-864C-853F-9D6BFB134417}" type="presParOf" srcId="{AE29F564-888A-6D48-98E0-1DF0558C74FA}" destId="{052AF422-20C8-3645-8800-9DC2FCCCBDE0}" srcOrd="0" destOrd="0" presId="urn:microsoft.com/office/officeart/2005/8/layout/pyramid3"/>
    <dgm:cxn modelId="{F171805A-1390-E645-8B51-78F46AFB7E57}" type="presParOf" srcId="{AE29F564-888A-6D48-98E0-1DF0558C74FA}" destId="{C515C335-7DC9-5B49-9D0A-C99273A261B0}" srcOrd="1" destOrd="0" presId="urn:microsoft.com/office/officeart/2005/8/layout/pyramid3"/>
    <dgm:cxn modelId="{1974B643-EAC3-4744-B6F6-BCD28FCC6614}" type="presParOf" srcId="{3D2869C2-BC47-F340-B636-9703D6D0229A}" destId="{D66F6DBE-DA14-1148-BD2C-9B6198471FF3}" srcOrd="1" destOrd="0" presId="urn:microsoft.com/office/officeart/2005/8/layout/pyramid3"/>
    <dgm:cxn modelId="{6F9EE959-2D4D-B440-83BE-81453818CE0E}" type="presParOf" srcId="{D66F6DBE-DA14-1148-BD2C-9B6198471FF3}" destId="{59487C1B-DA52-9643-B0F7-B778A4DE4B40}" srcOrd="0" destOrd="0" presId="urn:microsoft.com/office/officeart/2005/8/layout/pyramid3"/>
    <dgm:cxn modelId="{D2B30DCB-5B2A-5147-A397-2CB0F11679FE}" type="presParOf" srcId="{D66F6DBE-DA14-1148-BD2C-9B6198471FF3}" destId="{2D18070D-3FE5-BF42-98E9-1B7BE50E0118}" srcOrd="1" destOrd="0" presId="urn:microsoft.com/office/officeart/2005/8/layout/pyramid3"/>
    <dgm:cxn modelId="{BC0428BD-2EE8-7248-ACAF-6C3DAB046384}" type="presParOf" srcId="{3D2869C2-BC47-F340-B636-9703D6D0229A}" destId="{B3ED3A8D-BC8E-384A-A464-75A91AE3D054}" srcOrd="2" destOrd="0" presId="urn:microsoft.com/office/officeart/2005/8/layout/pyramid3"/>
    <dgm:cxn modelId="{D17B6736-BEE4-AB41-BA88-433049C7434F}" type="presParOf" srcId="{B3ED3A8D-BC8E-384A-A464-75A91AE3D054}" destId="{5F20945D-7CEA-4641-93C7-6A3021928413}" srcOrd="0" destOrd="0" presId="urn:microsoft.com/office/officeart/2005/8/layout/pyramid3"/>
    <dgm:cxn modelId="{FD560059-6D90-7242-B0B8-F954A6840897}" type="presParOf" srcId="{B3ED3A8D-BC8E-384A-A464-75A91AE3D054}" destId="{DC830152-B046-294A-A2DE-70BE48CDF1F6}" srcOrd="1" destOrd="0" presId="urn:microsoft.com/office/officeart/2005/8/layout/pyramid3"/>
    <dgm:cxn modelId="{BE900391-F8C9-154C-A6EF-0114691786B5}" type="presParOf" srcId="{3D2869C2-BC47-F340-B636-9703D6D0229A}" destId="{0FC9DCAB-3230-3A4E-A284-F7FC1B9FA11C}" srcOrd="3" destOrd="0" presId="urn:microsoft.com/office/officeart/2005/8/layout/pyramid3"/>
    <dgm:cxn modelId="{BBE2F306-A2A1-6F44-A63B-C619E591A4D6}" type="presParOf" srcId="{0FC9DCAB-3230-3A4E-A284-F7FC1B9FA11C}" destId="{830998B8-605B-D24A-8BA4-8A291B14038F}" srcOrd="0" destOrd="0" presId="urn:microsoft.com/office/officeart/2005/8/layout/pyramid3"/>
    <dgm:cxn modelId="{A59A4BB2-99EC-8F41-A8BB-AA8418E98299}" type="presParOf" srcId="{0FC9DCAB-3230-3A4E-A284-F7FC1B9FA11C}" destId="{958A726D-EE93-7447-9B18-8A78F1328D2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8B66DC-CBA3-A14B-BA59-E7AD0418E72D}" type="doc">
      <dgm:prSet loTypeId="urn:microsoft.com/office/officeart/2005/8/layout/pyramid3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21F71D9-BC97-2C40-838C-0B877F33BAC9}">
      <dgm:prSet phldrT="[Text]"/>
      <dgm:spPr/>
      <dgm:t>
        <a:bodyPr/>
        <a:lstStyle/>
        <a:p>
          <a:r>
            <a:rPr lang="en-GB" dirty="0"/>
            <a:t>Problems</a:t>
          </a:r>
        </a:p>
      </dgm:t>
    </dgm:pt>
    <dgm:pt modelId="{68C8930B-63D1-7D42-B92E-5E2A72E07EBB}" type="parTrans" cxnId="{D29FF50B-37D2-C74B-8143-324E33A47B69}">
      <dgm:prSet/>
      <dgm:spPr/>
      <dgm:t>
        <a:bodyPr/>
        <a:lstStyle/>
        <a:p>
          <a:endParaRPr lang="en-GB"/>
        </a:p>
      </dgm:t>
    </dgm:pt>
    <dgm:pt modelId="{CD6AD651-3EEE-0C49-9EEF-057C9477F0A8}" type="sibTrans" cxnId="{D29FF50B-37D2-C74B-8143-324E33A47B69}">
      <dgm:prSet/>
      <dgm:spPr/>
      <dgm:t>
        <a:bodyPr/>
        <a:lstStyle/>
        <a:p>
          <a:endParaRPr lang="en-GB"/>
        </a:p>
      </dgm:t>
    </dgm:pt>
    <dgm:pt modelId="{313BD69B-514C-C24A-A0A1-E934D7EC2D9D}">
      <dgm:prSet phldrT="[Text]"/>
      <dgm:spPr/>
      <dgm:t>
        <a:bodyPr/>
        <a:lstStyle/>
        <a:p>
          <a:r>
            <a:rPr lang="en-GB" dirty="0"/>
            <a:t>Algorithms</a:t>
          </a:r>
        </a:p>
      </dgm:t>
    </dgm:pt>
    <dgm:pt modelId="{387E0274-82F1-4446-8890-392D8F790EAD}" type="parTrans" cxnId="{D72224F3-5C70-6B49-BA10-5F2EFEDA1322}">
      <dgm:prSet/>
      <dgm:spPr/>
      <dgm:t>
        <a:bodyPr/>
        <a:lstStyle/>
        <a:p>
          <a:endParaRPr lang="en-GB"/>
        </a:p>
      </dgm:t>
    </dgm:pt>
    <dgm:pt modelId="{4DEEA25F-500B-5B45-91AA-962E1F1117AC}" type="sibTrans" cxnId="{D72224F3-5C70-6B49-BA10-5F2EFEDA1322}">
      <dgm:prSet/>
      <dgm:spPr/>
      <dgm:t>
        <a:bodyPr/>
        <a:lstStyle/>
        <a:p>
          <a:endParaRPr lang="en-GB"/>
        </a:p>
      </dgm:t>
    </dgm:pt>
    <dgm:pt modelId="{E48FD23D-08FC-984A-8F8D-5F7ECA1470F7}">
      <dgm:prSet phldrT="[Text]"/>
      <dgm:spPr/>
      <dgm:t>
        <a:bodyPr/>
        <a:lstStyle/>
        <a:p>
          <a:r>
            <a:rPr lang="en-GB" dirty="0"/>
            <a:t>Subroutines</a:t>
          </a:r>
        </a:p>
      </dgm:t>
    </dgm:pt>
    <dgm:pt modelId="{12BF91C0-5BEB-754C-966E-3C5142AFC2F2}" type="parTrans" cxnId="{B51B0D04-F9AE-DA47-8102-552514686E55}">
      <dgm:prSet/>
      <dgm:spPr/>
      <dgm:t>
        <a:bodyPr/>
        <a:lstStyle/>
        <a:p>
          <a:endParaRPr lang="en-GB"/>
        </a:p>
      </dgm:t>
    </dgm:pt>
    <dgm:pt modelId="{FC73A67A-D6B1-3D4C-9E18-5EA86F21D33C}" type="sibTrans" cxnId="{B51B0D04-F9AE-DA47-8102-552514686E55}">
      <dgm:prSet/>
      <dgm:spPr/>
      <dgm:t>
        <a:bodyPr/>
        <a:lstStyle/>
        <a:p>
          <a:endParaRPr lang="en-GB"/>
        </a:p>
      </dgm:t>
    </dgm:pt>
    <dgm:pt modelId="{20195651-F7C0-534A-9FE9-DF06DF6845E3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Models</a:t>
          </a:r>
        </a:p>
      </dgm:t>
    </dgm:pt>
    <dgm:pt modelId="{5F18B600-BC86-034B-B61C-E83DD0357E49}" type="parTrans" cxnId="{12DF5E7E-616F-0647-9752-80B6525DDF7B}">
      <dgm:prSet/>
      <dgm:spPr/>
      <dgm:t>
        <a:bodyPr/>
        <a:lstStyle/>
        <a:p>
          <a:endParaRPr lang="en-GB"/>
        </a:p>
      </dgm:t>
    </dgm:pt>
    <dgm:pt modelId="{6BB9EAAD-9088-DA45-BDF0-73E8EAC9B265}" type="sibTrans" cxnId="{12DF5E7E-616F-0647-9752-80B6525DDF7B}">
      <dgm:prSet/>
      <dgm:spPr/>
      <dgm:t>
        <a:bodyPr/>
        <a:lstStyle/>
        <a:p>
          <a:endParaRPr lang="en-GB"/>
        </a:p>
      </dgm:t>
    </dgm:pt>
    <dgm:pt modelId="{3D2869C2-BC47-F340-B636-9703D6D0229A}" type="pres">
      <dgm:prSet presAssocID="{218B66DC-CBA3-A14B-BA59-E7AD0418E72D}" presName="Name0" presStyleCnt="0">
        <dgm:presLayoutVars>
          <dgm:dir/>
          <dgm:animLvl val="lvl"/>
          <dgm:resizeHandles val="exact"/>
        </dgm:presLayoutVars>
      </dgm:prSet>
      <dgm:spPr/>
    </dgm:pt>
    <dgm:pt modelId="{AE29F564-888A-6D48-98E0-1DF0558C74FA}" type="pres">
      <dgm:prSet presAssocID="{421F71D9-BC97-2C40-838C-0B877F33BAC9}" presName="Name8" presStyleCnt="0"/>
      <dgm:spPr/>
    </dgm:pt>
    <dgm:pt modelId="{052AF422-20C8-3645-8800-9DC2FCCCBDE0}" type="pres">
      <dgm:prSet presAssocID="{421F71D9-BC97-2C40-838C-0B877F33BAC9}" presName="level" presStyleLbl="node1" presStyleIdx="0" presStyleCnt="4" custLinFactNeighborX="1136" custLinFactNeighborY="2122">
        <dgm:presLayoutVars>
          <dgm:chMax val="1"/>
          <dgm:bulletEnabled val="1"/>
        </dgm:presLayoutVars>
      </dgm:prSet>
      <dgm:spPr/>
    </dgm:pt>
    <dgm:pt modelId="{C515C335-7DC9-5B49-9D0A-C99273A261B0}" type="pres">
      <dgm:prSet presAssocID="{421F71D9-BC97-2C40-838C-0B877F33BA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6F6DBE-DA14-1148-BD2C-9B6198471FF3}" type="pres">
      <dgm:prSet presAssocID="{313BD69B-514C-C24A-A0A1-E934D7EC2D9D}" presName="Name8" presStyleCnt="0"/>
      <dgm:spPr/>
    </dgm:pt>
    <dgm:pt modelId="{59487C1B-DA52-9643-B0F7-B778A4DE4B40}" type="pres">
      <dgm:prSet presAssocID="{313BD69B-514C-C24A-A0A1-E934D7EC2D9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D18070D-3FE5-BF42-98E9-1B7BE50E0118}" type="pres">
      <dgm:prSet presAssocID="{313BD69B-514C-C24A-A0A1-E934D7EC2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ED3A8D-BC8E-384A-A464-75A91AE3D054}" type="pres">
      <dgm:prSet presAssocID="{E48FD23D-08FC-984A-8F8D-5F7ECA1470F7}" presName="Name8" presStyleCnt="0"/>
      <dgm:spPr/>
    </dgm:pt>
    <dgm:pt modelId="{5F20945D-7CEA-4641-93C7-6A3021928413}" type="pres">
      <dgm:prSet presAssocID="{E48FD23D-08FC-984A-8F8D-5F7ECA1470F7}" presName="level" presStyleLbl="node1" presStyleIdx="2" presStyleCnt="4">
        <dgm:presLayoutVars>
          <dgm:chMax val="1"/>
          <dgm:bulletEnabled val="1"/>
        </dgm:presLayoutVars>
      </dgm:prSet>
      <dgm:spPr/>
    </dgm:pt>
    <dgm:pt modelId="{DC830152-B046-294A-A2DE-70BE48CDF1F6}" type="pres">
      <dgm:prSet presAssocID="{E48FD23D-08FC-984A-8F8D-5F7ECA147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C9DCAB-3230-3A4E-A284-F7FC1B9FA11C}" type="pres">
      <dgm:prSet presAssocID="{20195651-F7C0-534A-9FE9-DF06DF6845E3}" presName="Name8" presStyleCnt="0"/>
      <dgm:spPr/>
    </dgm:pt>
    <dgm:pt modelId="{830998B8-605B-D24A-8BA4-8A291B14038F}" type="pres">
      <dgm:prSet presAssocID="{20195651-F7C0-534A-9FE9-DF06DF6845E3}" presName="level" presStyleLbl="node1" presStyleIdx="3" presStyleCnt="4">
        <dgm:presLayoutVars>
          <dgm:chMax val="1"/>
          <dgm:bulletEnabled val="1"/>
        </dgm:presLayoutVars>
      </dgm:prSet>
      <dgm:spPr/>
    </dgm:pt>
    <dgm:pt modelId="{958A726D-EE93-7447-9B18-8A78F1328D2D}" type="pres">
      <dgm:prSet presAssocID="{20195651-F7C0-534A-9FE9-DF06DF6845E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51B0D04-F9AE-DA47-8102-552514686E55}" srcId="{218B66DC-CBA3-A14B-BA59-E7AD0418E72D}" destId="{E48FD23D-08FC-984A-8F8D-5F7ECA1470F7}" srcOrd="2" destOrd="0" parTransId="{12BF91C0-5BEB-754C-966E-3C5142AFC2F2}" sibTransId="{FC73A67A-D6B1-3D4C-9E18-5EA86F21D33C}"/>
    <dgm:cxn modelId="{D29FF50B-37D2-C74B-8143-324E33A47B69}" srcId="{218B66DC-CBA3-A14B-BA59-E7AD0418E72D}" destId="{421F71D9-BC97-2C40-838C-0B877F33BAC9}" srcOrd="0" destOrd="0" parTransId="{68C8930B-63D1-7D42-B92E-5E2A72E07EBB}" sibTransId="{CD6AD651-3EEE-0C49-9EEF-057C9477F0A8}"/>
    <dgm:cxn modelId="{2D763029-791A-2346-8D5B-EE6BA27D1FE7}" type="presOf" srcId="{20195651-F7C0-534A-9FE9-DF06DF6845E3}" destId="{830998B8-605B-D24A-8BA4-8A291B14038F}" srcOrd="0" destOrd="0" presId="urn:microsoft.com/office/officeart/2005/8/layout/pyramid3"/>
    <dgm:cxn modelId="{8F3FBE4B-2F5E-204B-96BC-48C107CAF316}" type="presOf" srcId="{421F71D9-BC97-2C40-838C-0B877F33BAC9}" destId="{C515C335-7DC9-5B49-9D0A-C99273A261B0}" srcOrd="1" destOrd="0" presId="urn:microsoft.com/office/officeart/2005/8/layout/pyramid3"/>
    <dgm:cxn modelId="{BFC2E971-63C3-D14E-9414-08013F71CAB7}" type="presOf" srcId="{20195651-F7C0-534A-9FE9-DF06DF6845E3}" destId="{958A726D-EE93-7447-9B18-8A78F1328D2D}" srcOrd="1" destOrd="0" presId="urn:microsoft.com/office/officeart/2005/8/layout/pyramid3"/>
    <dgm:cxn modelId="{12DF5E7E-616F-0647-9752-80B6525DDF7B}" srcId="{218B66DC-CBA3-A14B-BA59-E7AD0418E72D}" destId="{20195651-F7C0-534A-9FE9-DF06DF6845E3}" srcOrd="3" destOrd="0" parTransId="{5F18B600-BC86-034B-B61C-E83DD0357E49}" sibTransId="{6BB9EAAD-9088-DA45-BDF0-73E8EAC9B265}"/>
    <dgm:cxn modelId="{94FF137F-42B6-4D4D-A7D3-7EFBBAC3B333}" type="presOf" srcId="{218B66DC-CBA3-A14B-BA59-E7AD0418E72D}" destId="{3D2869C2-BC47-F340-B636-9703D6D0229A}" srcOrd="0" destOrd="0" presId="urn:microsoft.com/office/officeart/2005/8/layout/pyramid3"/>
    <dgm:cxn modelId="{7DAF9691-931C-AF46-838A-0ED1C399DFEA}" type="presOf" srcId="{E48FD23D-08FC-984A-8F8D-5F7ECA1470F7}" destId="{DC830152-B046-294A-A2DE-70BE48CDF1F6}" srcOrd="1" destOrd="0" presId="urn:microsoft.com/office/officeart/2005/8/layout/pyramid3"/>
    <dgm:cxn modelId="{58F415DC-13C4-0247-9170-EFA2CE1E075E}" type="presOf" srcId="{313BD69B-514C-C24A-A0A1-E934D7EC2D9D}" destId="{2D18070D-3FE5-BF42-98E9-1B7BE50E0118}" srcOrd="1" destOrd="0" presId="urn:microsoft.com/office/officeart/2005/8/layout/pyramid3"/>
    <dgm:cxn modelId="{8670DEEB-4592-2F42-BBCE-394D00E6B446}" type="presOf" srcId="{421F71D9-BC97-2C40-838C-0B877F33BAC9}" destId="{052AF422-20C8-3645-8800-9DC2FCCCBDE0}" srcOrd="0" destOrd="0" presId="urn:microsoft.com/office/officeart/2005/8/layout/pyramid3"/>
    <dgm:cxn modelId="{A82183EC-FEDB-C144-97C3-808241FB93F9}" type="presOf" srcId="{E48FD23D-08FC-984A-8F8D-5F7ECA1470F7}" destId="{5F20945D-7CEA-4641-93C7-6A3021928413}" srcOrd="0" destOrd="0" presId="urn:microsoft.com/office/officeart/2005/8/layout/pyramid3"/>
    <dgm:cxn modelId="{D72224F3-5C70-6B49-BA10-5F2EFEDA1322}" srcId="{218B66DC-CBA3-A14B-BA59-E7AD0418E72D}" destId="{313BD69B-514C-C24A-A0A1-E934D7EC2D9D}" srcOrd="1" destOrd="0" parTransId="{387E0274-82F1-4446-8890-392D8F790EAD}" sibTransId="{4DEEA25F-500B-5B45-91AA-962E1F1117AC}"/>
    <dgm:cxn modelId="{3569E5FE-E2D4-C148-B3A2-AA67E678111C}" type="presOf" srcId="{313BD69B-514C-C24A-A0A1-E934D7EC2D9D}" destId="{59487C1B-DA52-9643-B0F7-B778A4DE4B40}" srcOrd="0" destOrd="0" presId="urn:microsoft.com/office/officeart/2005/8/layout/pyramid3"/>
    <dgm:cxn modelId="{1B8652B2-F445-EA44-A6E7-1D73C9EB98B4}" type="presParOf" srcId="{3D2869C2-BC47-F340-B636-9703D6D0229A}" destId="{AE29F564-888A-6D48-98E0-1DF0558C74FA}" srcOrd="0" destOrd="0" presId="urn:microsoft.com/office/officeart/2005/8/layout/pyramid3"/>
    <dgm:cxn modelId="{4F1D1106-AECC-864C-853F-9D6BFB134417}" type="presParOf" srcId="{AE29F564-888A-6D48-98E0-1DF0558C74FA}" destId="{052AF422-20C8-3645-8800-9DC2FCCCBDE0}" srcOrd="0" destOrd="0" presId="urn:microsoft.com/office/officeart/2005/8/layout/pyramid3"/>
    <dgm:cxn modelId="{F171805A-1390-E645-8B51-78F46AFB7E57}" type="presParOf" srcId="{AE29F564-888A-6D48-98E0-1DF0558C74FA}" destId="{C515C335-7DC9-5B49-9D0A-C99273A261B0}" srcOrd="1" destOrd="0" presId="urn:microsoft.com/office/officeart/2005/8/layout/pyramid3"/>
    <dgm:cxn modelId="{1974B643-EAC3-4744-B6F6-BCD28FCC6614}" type="presParOf" srcId="{3D2869C2-BC47-F340-B636-9703D6D0229A}" destId="{D66F6DBE-DA14-1148-BD2C-9B6198471FF3}" srcOrd="1" destOrd="0" presId="urn:microsoft.com/office/officeart/2005/8/layout/pyramid3"/>
    <dgm:cxn modelId="{6F9EE959-2D4D-B440-83BE-81453818CE0E}" type="presParOf" srcId="{D66F6DBE-DA14-1148-BD2C-9B6198471FF3}" destId="{59487C1B-DA52-9643-B0F7-B778A4DE4B40}" srcOrd="0" destOrd="0" presId="urn:microsoft.com/office/officeart/2005/8/layout/pyramid3"/>
    <dgm:cxn modelId="{D2B30DCB-5B2A-5147-A397-2CB0F11679FE}" type="presParOf" srcId="{D66F6DBE-DA14-1148-BD2C-9B6198471FF3}" destId="{2D18070D-3FE5-BF42-98E9-1B7BE50E0118}" srcOrd="1" destOrd="0" presId="urn:microsoft.com/office/officeart/2005/8/layout/pyramid3"/>
    <dgm:cxn modelId="{BC0428BD-2EE8-7248-ACAF-6C3DAB046384}" type="presParOf" srcId="{3D2869C2-BC47-F340-B636-9703D6D0229A}" destId="{B3ED3A8D-BC8E-384A-A464-75A91AE3D054}" srcOrd="2" destOrd="0" presId="urn:microsoft.com/office/officeart/2005/8/layout/pyramid3"/>
    <dgm:cxn modelId="{D17B6736-BEE4-AB41-BA88-433049C7434F}" type="presParOf" srcId="{B3ED3A8D-BC8E-384A-A464-75A91AE3D054}" destId="{5F20945D-7CEA-4641-93C7-6A3021928413}" srcOrd="0" destOrd="0" presId="urn:microsoft.com/office/officeart/2005/8/layout/pyramid3"/>
    <dgm:cxn modelId="{FD560059-6D90-7242-B0B8-F954A6840897}" type="presParOf" srcId="{B3ED3A8D-BC8E-384A-A464-75A91AE3D054}" destId="{DC830152-B046-294A-A2DE-70BE48CDF1F6}" srcOrd="1" destOrd="0" presId="urn:microsoft.com/office/officeart/2005/8/layout/pyramid3"/>
    <dgm:cxn modelId="{BE900391-F8C9-154C-A6EF-0114691786B5}" type="presParOf" srcId="{3D2869C2-BC47-F340-B636-9703D6D0229A}" destId="{0FC9DCAB-3230-3A4E-A284-F7FC1B9FA11C}" srcOrd="3" destOrd="0" presId="urn:microsoft.com/office/officeart/2005/8/layout/pyramid3"/>
    <dgm:cxn modelId="{BBE2F306-A2A1-6F44-A63B-C619E591A4D6}" type="presParOf" srcId="{0FC9DCAB-3230-3A4E-A284-F7FC1B9FA11C}" destId="{830998B8-605B-D24A-8BA4-8A291B14038F}" srcOrd="0" destOrd="0" presId="urn:microsoft.com/office/officeart/2005/8/layout/pyramid3"/>
    <dgm:cxn modelId="{A59A4BB2-99EC-8F41-A8BB-AA8418E98299}" type="presParOf" srcId="{0FC9DCAB-3230-3A4E-A284-F7FC1B9FA11C}" destId="{958A726D-EE93-7447-9B18-8A78F1328D2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18B66DC-CBA3-A14B-BA59-E7AD0418E72D}" type="doc">
      <dgm:prSet loTypeId="urn:microsoft.com/office/officeart/2005/8/layout/pyramid3" loCatId="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421F71D9-BC97-2C40-838C-0B877F33BAC9}">
      <dgm:prSet phldrT="[Text]"/>
      <dgm:spPr/>
      <dgm:t>
        <a:bodyPr/>
        <a:lstStyle/>
        <a:p>
          <a:r>
            <a:rPr lang="en-GB" dirty="0"/>
            <a:t>Problems</a:t>
          </a:r>
        </a:p>
      </dgm:t>
    </dgm:pt>
    <dgm:pt modelId="{68C8930B-63D1-7D42-B92E-5E2A72E07EBB}" type="parTrans" cxnId="{D29FF50B-37D2-C74B-8143-324E33A47B69}">
      <dgm:prSet/>
      <dgm:spPr/>
      <dgm:t>
        <a:bodyPr/>
        <a:lstStyle/>
        <a:p>
          <a:endParaRPr lang="en-GB"/>
        </a:p>
      </dgm:t>
    </dgm:pt>
    <dgm:pt modelId="{CD6AD651-3EEE-0C49-9EEF-057C9477F0A8}" type="sibTrans" cxnId="{D29FF50B-37D2-C74B-8143-324E33A47B69}">
      <dgm:prSet/>
      <dgm:spPr/>
      <dgm:t>
        <a:bodyPr/>
        <a:lstStyle/>
        <a:p>
          <a:endParaRPr lang="en-GB"/>
        </a:p>
      </dgm:t>
    </dgm:pt>
    <dgm:pt modelId="{313BD69B-514C-C24A-A0A1-E934D7EC2D9D}">
      <dgm:prSet phldrT="[Text]"/>
      <dgm:spPr/>
      <dgm:t>
        <a:bodyPr/>
        <a:lstStyle/>
        <a:p>
          <a:r>
            <a:rPr lang="en-GB" dirty="0"/>
            <a:t>Algorithms</a:t>
          </a:r>
        </a:p>
      </dgm:t>
    </dgm:pt>
    <dgm:pt modelId="{387E0274-82F1-4446-8890-392D8F790EAD}" type="parTrans" cxnId="{D72224F3-5C70-6B49-BA10-5F2EFEDA1322}">
      <dgm:prSet/>
      <dgm:spPr/>
      <dgm:t>
        <a:bodyPr/>
        <a:lstStyle/>
        <a:p>
          <a:endParaRPr lang="en-GB"/>
        </a:p>
      </dgm:t>
    </dgm:pt>
    <dgm:pt modelId="{4DEEA25F-500B-5B45-91AA-962E1F1117AC}" type="sibTrans" cxnId="{D72224F3-5C70-6B49-BA10-5F2EFEDA1322}">
      <dgm:prSet/>
      <dgm:spPr/>
      <dgm:t>
        <a:bodyPr/>
        <a:lstStyle/>
        <a:p>
          <a:endParaRPr lang="en-GB"/>
        </a:p>
      </dgm:t>
    </dgm:pt>
    <dgm:pt modelId="{E48FD23D-08FC-984A-8F8D-5F7ECA1470F7}">
      <dgm:prSet phldrT="[Text]"/>
      <dgm:spPr/>
      <dgm:t>
        <a:bodyPr/>
        <a:lstStyle/>
        <a:p>
          <a:r>
            <a:rPr lang="en-GB" dirty="0"/>
            <a:t>Subroutines</a:t>
          </a:r>
        </a:p>
      </dgm:t>
    </dgm:pt>
    <dgm:pt modelId="{12BF91C0-5BEB-754C-966E-3C5142AFC2F2}" type="parTrans" cxnId="{B51B0D04-F9AE-DA47-8102-552514686E55}">
      <dgm:prSet/>
      <dgm:spPr/>
      <dgm:t>
        <a:bodyPr/>
        <a:lstStyle/>
        <a:p>
          <a:endParaRPr lang="en-GB"/>
        </a:p>
      </dgm:t>
    </dgm:pt>
    <dgm:pt modelId="{FC73A67A-D6B1-3D4C-9E18-5EA86F21D33C}" type="sibTrans" cxnId="{B51B0D04-F9AE-DA47-8102-552514686E55}">
      <dgm:prSet/>
      <dgm:spPr/>
      <dgm:t>
        <a:bodyPr/>
        <a:lstStyle/>
        <a:p>
          <a:endParaRPr lang="en-GB"/>
        </a:p>
      </dgm:t>
    </dgm:pt>
    <dgm:pt modelId="{20195651-F7C0-534A-9FE9-DF06DF6845E3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GB" dirty="0"/>
            <a:t>Models</a:t>
          </a:r>
        </a:p>
      </dgm:t>
    </dgm:pt>
    <dgm:pt modelId="{5F18B600-BC86-034B-B61C-E83DD0357E49}" type="parTrans" cxnId="{12DF5E7E-616F-0647-9752-80B6525DDF7B}">
      <dgm:prSet/>
      <dgm:spPr/>
      <dgm:t>
        <a:bodyPr/>
        <a:lstStyle/>
        <a:p>
          <a:endParaRPr lang="en-GB"/>
        </a:p>
      </dgm:t>
    </dgm:pt>
    <dgm:pt modelId="{6BB9EAAD-9088-DA45-BDF0-73E8EAC9B265}" type="sibTrans" cxnId="{12DF5E7E-616F-0647-9752-80B6525DDF7B}">
      <dgm:prSet/>
      <dgm:spPr/>
      <dgm:t>
        <a:bodyPr/>
        <a:lstStyle/>
        <a:p>
          <a:endParaRPr lang="en-GB"/>
        </a:p>
      </dgm:t>
    </dgm:pt>
    <dgm:pt modelId="{3D2869C2-BC47-F340-B636-9703D6D0229A}" type="pres">
      <dgm:prSet presAssocID="{218B66DC-CBA3-A14B-BA59-E7AD0418E72D}" presName="Name0" presStyleCnt="0">
        <dgm:presLayoutVars>
          <dgm:dir/>
          <dgm:animLvl val="lvl"/>
          <dgm:resizeHandles val="exact"/>
        </dgm:presLayoutVars>
      </dgm:prSet>
      <dgm:spPr/>
    </dgm:pt>
    <dgm:pt modelId="{AE29F564-888A-6D48-98E0-1DF0558C74FA}" type="pres">
      <dgm:prSet presAssocID="{421F71D9-BC97-2C40-838C-0B877F33BAC9}" presName="Name8" presStyleCnt="0"/>
      <dgm:spPr/>
    </dgm:pt>
    <dgm:pt modelId="{052AF422-20C8-3645-8800-9DC2FCCCBDE0}" type="pres">
      <dgm:prSet presAssocID="{421F71D9-BC97-2C40-838C-0B877F33BAC9}" presName="level" presStyleLbl="node1" presStyleIdx="0" presStyleCnt="4" custLinFactNeighborX="1136" custLinFactNeighborY="2122">
        <dgm:presLayoutVars>
          <dgm:chMax val="1"/>
          <dgm:bulletEnabled val="1"/>
        </dgm:presLayoutVars>
      </dgm:prSet>
      <dgm:spPr/>
    </dgm:pt>
    <dgm:pt modelId="{C515C335-7DC9-5B49-9D0A-C99273A261B0}" type="pres">
      <dgm:prSet presAssocID="{421F71D9-BC97-2C40-838C-0B877F33BAC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66F6DBE-DA14-1148-BD2C-9B6198471FF3}" type="pres">
      <dgm:prSet presAssocID="{313BD69B-514C-C24A-A0A1-E934D7EC2D9D}" presName="Name8" presStyleCnt="0"/>
      <dgm:spPr/>
    </dgm:pt>
    <dgm:pt modelId="{59487C1B-DA52-9643-B0F7-B778A4DE4B40}" type="pres">
      <dgm:prSet presAssocID="{313BD69B-514C-C24A-A0A1-E934D7EC2D9D}" presName="level" presStyleLbl="node1" presStyleIdx="1" presStyleCnt="4">
        <dgm:presLayoutVars>
          <dgm:chMax val="1"/>
          <dgm:bulletEnabled val="1"/>
        </dgm:presLayoutVars>
      </dgm:prSet>
      <dgm:spPr/>
    </dgm:pt>
    <dgm:pt modelId="{2D18070D-3FE5-BF42-98E9-1B7BE50E0118}" type="pres">
      <dgm:prSet presAssocID="{313BD69B-514C-C24A-A0A1-E934D7EC2D9D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3ED3A8D-BC8E-384A-A464-75A91AE3D054}" type="pres">
      <dgm:prSet presAssocID="{E48FD23D-08FC-984A-8F8D-5F7ECA1470F7}" presName="Name8" presStyleCnt="0"/>
      <dgm:spPr/>
    </dgm:pt>
    <dgm:pt modelId="{5F20945D-7CEA-4641-93C7-6A3021928413}" type="pres">
      <dgm:prSet presAssocID="{E48FD23D-08FC-984A-8F8D-5F7ECA1470F7}" presName="level" presStyleLbl="node1" presStyleIdx="2" presStyleCnt="4">
        <dgm:presLayoutVars>
          <dgm:chMax val="1"/>
          <dgm:bulletEnabled val="1"/>
        </dgm:presLayoutVars>
      </dgm:prSet>
      <dgm:spPr/>
    </dgm:pt>
    <dgm:pt modelId="{DC830152-B046-294A-A2DE-70BE48CDF1F6}" type="pres">
      <dgm:prSet presAssocID="{E48FD23D-08FC-984A-8F8D-5F7ECA1470F7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C9DCAB-3230-3A4E-A284-F7FC1B9FA11C}" type="pres">
      <dgm:prSet presAssocID="{20195651-F7C0-534A-9FE9-DF06DF6845E3}" presName="Name8" presStyleCnt="0"/>
      <dgm:spPr/>
    </dgm:pt>
    <dgm:pt modelId="{830998B8-605B-D24A-8BA4-8A291B14038F}" type="pres">
      <dgm:prSet presAssocID="{20195651-F7C0-534A-9FE9-DF06DF6845E3}" presName="level" presStyleLbl="node1" presStyleIdx="3" presStyleCnt="4">
        <dgm:presLayoutVars>
          <dgm:chMax val="1"/>
          <dgm:bulletEnabled val="1"/>
        </dgm:presLayoutVars>
      </dgm:prSet>
      <dgm:spPr/>
    </dgm:pt>
    <dgm:pt modelId="{958A726D-EE93-7447-9B18-8A78F1328D2D}" type="pres">
      <dgm:prSet presAssocID="{20195651-F7C0-534A-9FE9-DF06DF6845E3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B51B0D04-F9AE-DA47-8102-552514686E55}" srcId="{218B66DC-CBA3-A14B-BA59-E7AD0418E72D}" destId="{E48FD23D-08FC-984A-8F8D-5F7ECA1470F7}" srcOrd="2" destOrd="0" parTransId="{12BF91C0-5BEB-754C-966E-3C5142AFC2F2}" sibTransId="{FC73A67A-D6B1-3D4C-9E18-5EA86F21D33C}"/>
    <dgm:cxn modelId="{D29FF50B-37D2-C74B-8143-324E33A47B69}" srcId="{218B66DC-CBA3-A14B-BA59-E7AD0418E72D}" destId="{421F71D9-BC97-2C40-838C-0B877F33BAC9}" srcOrd="0" destOrd="0" parTransId="{68C8930B-63D1-7D42-B92E-5E2A72E07EBB}" sibTransId="{CD6AD651-3EEE-0C49-9EEF-057C9477F0A8}"/>
    <dgm:cxn modelId="{2D763029-791A-2346-8D5B-EE6BA27D1FE7}" type="presOf" srcId="{20195651-F7C0-534A-9FE9-DF06DF6845E3}" destId="{830998B8-605B-D24A-8BA4-8A291B14038F}" srcOrd="0" destOrd="0" presId="urn:microsoft.com/office/officeart/2005/8/layout/pyramid3"/>
    <dgm:cxn modelId="{8F3FBE4B-2F5E-204B-96BC-48C107CAF316}" type="presOf" srcId="{421F71D9-BC97-2C40-838C-0B877F33BAC9}" destId="{C515C335-7DC9-5B49-9D0A-C99273A261B0}" srcOrd="1" destOrd="0" presId="urn:microsoft.com/office/officeart/2005/8/layout/pyramid3"/>
    <dgm:cxn modelId="{BFC2E971-63C3-D14E-9414-08013F71CAB7}" type="presOf" srcId="{20195651-F7C0-534A-9FE9-DF06DF6845E3}" destId="{958A726D-EE93-7447-9B18-8A78F1328D2D}" srcOrd="1" destOrd="0" presId="urn:microsoft.com/office/officeart/2005/8/layout/pyramid3"/>
    <dgm:cxn modelId="{12DF5E7E-616F-0647-9752-80B6525DDF7B}" srcId="{218B66DC-CBA3-A14B-BA59-E7AD0418E72D}" destId="{20195651-F7C0-534A-9FE9-DF06DF6845E3}" srcOrd="3" destOrd="0" parTransId="{5F18B600-BC86-034B-B61C-E83DD0357E49}" sibTransId="{6BB9EAAD-9088-DA45-BDF0-73E8EAC9B265}"/>
    <dgm:cxn modelId="{94FF137F-42B6-4D4D-A7D3-7EFBBAC3B333}" type="presOf" srcId="{218B66DC-CBA3-A14B-BA59-E7AD0418E72D}" destId="{3D2869C2-BC47-F340-B636-9703D6D0229A}" srcOrd="0" destOrd="0" presId="urn:microsoft.com/office/officeart/2005/8/layout/pyramid3"/>
    <dgm:cxn modelId="{7DAF9691-931C-AF46-838A-0ED1C399DFEA}" type="presOf" srcId="{E48FD23D-08FC-984A-8F8D-5F7ECA1470F7}" destId="{DC830152-B046-294A-A2DE-70BE48CDF1F6}" srcOrd="1" destOrd="0" presId="urn:microsoft.com/office/officeart/2005/8/layout/pyramid3"/>
    <dgm:cxn modelId="{58F415DC-13C4-0247-9170-EFA2CE1E075E}" type="presOf" srcId="{313BD69B-514C-C24A-A0A1-E934D7EC2D9D}" destId="{2D18070D-3FE5-BF42-98E9-1B7BE50E0118}" srcOrd="1" destOrd="0" presId="urn:microsoft.com/office/officeart/2005/8/layout/pyramid3"/>
    <dgm:cxn modelId="{8670DEEB-4592-2F42-BBCE-394D00E6B446}" type="presOf" srcId="{421F71D9-BC97-2C40-838C-0B877F33BAC9}" destId="{052AF422-20C8-3645-8800-9DC2FCCCBDE0}" srcOrd="0" destOrd="0" presId="urn:microsoft.com/office/officeart/2005/8/layout/pyramid3"/>
    <dgm:cxn modelId="{A82183EC-FEDB-C144-97C3-808241FB93F9}" type="presOf" srcId="{E48FD23D-08FC-984A-8F8D-5F7ECA1470F7}" destId="{5F20945D-7CEA-4641-93C7-6A3021928413}" srcOrd="0" destOrd="0" presId="urn:microsoft.com/office/officeart/2005/8/layout/pyramid3"/>
    <dgm:cxn modelId="{D72224F3-5C70-6B49-BA10-5F2EFEDA1322}" srcId="{218B66DC-CBA3-A14B-BA59-E7AD0418E72D}" destId="{313BD69B-514C-C24A-A0A1-E934D7EC2D9D}" srcOrd="1" destOrd="0" parTransId="{387E0274-82F1-4446-8890-392D8F790EAD}" sibTransId="{4DEEA25F-500B-5B45-91AA-962E1F1117AC}"/>
    <dgm:cxn modelId="{3569E5FE-E2D4-C148-B3A2-AA67E678111C}" type="presOf" srcId="{313BD69B-514C-C24A-A0A1-E934D7EC2D9D}" destId="{59487C1B-DA52-9643-B0F7-B778A4DE4B40}" srcOrd="0" destOrd="0" presId="urn:microsoft.com/office/officeart/2005/8/layout/pyramid3"/>
    <dgm:cxn modelId="{1B8652B2-F445-EA44-A6E7-1D73C9EB98B4}" type="presParOf" srcId="{3D2869C2-BC47-F340-B636-9703D6D0229A}" destId="{AE29F564-888A-6D48-98E0-1DF0558C74FA}" srcOrd="0" destOrd="0" presId="urn:microsoft.com/office/officeart/2005/8/layout/pyramid3"/>
    <dgm:cxn modelId="{4F1D1106-AECC-864C-853F-9D6BFB134417}" type="presParOf" srcId="{AE29F564-888A-6D48-98E0-1DF0558C74FA}" destId="{052AF422-20C8-3645-8800-9DC2FCCCBDE0}" srcOrd="0" destOrd="0" presId="urn:microsoft.com/office/officeart/2005/8/layout/pyramid3"/>
    <dgm:cxn modelId="{F171805A-1390-E645-8B51-78F46AFB7E57}" type="presParOf" srcId="{AE29F564-888A-6D48-98E0-1DF0558C74FA}" destId="{C515C335-7DC9-5B49-9D0A-C99273A261B0}" srcOrd="1" destOrd="0" presId="urn:microsoft.com/office/officeart/2005/8/layout/pyramid3"/>
    <dgm:cxn modelId="{1974B643-EAC3-4744-B6F6-BCD28FCC6614}" type="presParOf" srcId="{3D2869C2-BC47-F340-B636-9703D6D0229A}" destId="{D66F6DBE-DA14-1148-BD2C-9B6198471FF3}" srcOrd="1" destOrd="0" presId="urn:microsoft.com/office/officeart/2005/8/layout/pyramid3"/>
    <dgm:cxn modelId="{6F9EE959-2D4D-B440-83BE-81453818CE0E}" type="presParOf" srcId="{D66F6DBE-DA14-1148-BD2C-9B6198471FF3}" destId="{59487C1B-DA52-9643-B0F7-B778A4DE4B40}" srcOrd="0" destOrd="0" presId="urn:microsoft.com/office/officeart/2005/8/layout/pyramid3"/>
    <dgm:cxn modelId="{D2B30DCB-5B2A-5147-A397-2CB0F11679FE}" type="presParOf" srcId="{D66F6DBE-DA14-1148-BD2C-9B6198471FF3}" destId="{2D18070D-3FE5-BF42-98E9-1B7BE50E0118}" srcOrd="1" destOrd="0" presId="urn:microsoft.com/office/officeart/2005/8/layout/pyramid3"/>
    <dgm:cxn modelId="{BC0428BD-2EE8-7248-ACAF-6C3DAB046384}" type="presParOf" srcId="{3D2869C2-BC47-F340-B636-9703D6D0229A}" destId="{B3ED3A8D-BC8E-384A-A464-75A91AE3D054}" srcOrd="2" destOrd="0" presId="urn:microsoft.com/office/officeart/2005/8/layout/pyramid3"/>
    <dgm:cxn modelId="{D17B6736-BEE4-AB41-BA88-433049C7434F}" type="presParOf" srcId="{B3ED3A8D-BC8E-384A-A464-75A91AE3D054}" destId="{5F20945D-7CEA-4641-93C7-6A3021928413}" srcOrd="0" destOrd="0" presId="urn:microsoft.com/office/officeart/2005/8/layout/pyramid3"/>
    <dgm:cxn modelId="{FD560059-6D90-7242-B0B8-F954A6840897}" type="presParOf" srcId="{B3ED3A8D-BC8E-384A-A464-75A91AE3D054}" destId="{DC830152-B046-294A-A2DE-70BE48CDF1F6}" srcOrd="1" destOrd="0" presId="urn:microsoft.com/office/officeart/2005/8/layout/pyramid3"/>
    <dgm:cxn modelId="{BE900391-F8C9-154C-A6EF-0114691786B5}" type="presParOf" srcId="{3D2869C2-BC47-F340-B636-9703D6D0229A}" destId="{0FC9DCAB-3230-3A4E-A284-F7FC1B9FA11C}" srcOrd="3" destOrd="0" presId="urn:microsoft.com/office/officeart/2005/8/layout/pyramid3"/>
    <dgm:cxn modelId="{BBE2F306-A2A1-6F44-A63B-C619E591A4D6}" type="presParOf" srcId="{0FC9DCAB-3230-3A4E-A284-F7FC1B9FA11C}" destId="{830998B8-605B-D24A-8BA4-8A291B14038F}" srcOrd="0" destOrd="0" presId="urn:microsoft.com/office/officeart/2005/8/layout/pyramid3"/>
    <dgm:cxn modelId="{A59A4BB2-99EC-8F41-A8BB-AA8418E98299}" type="presParOf" srcId="{0FC9DCAB-3230-3A4E-A284-F7FC1B9FA11C}" destId="{958A726D-EE93-7447-9B18-8A78F1328D2D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/>
            <a:t>Device tests</a:t>
          </a:r>
          <a:endParaRPr lang="en-GB" dirty="0"/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 dirty="0"/>
            <a:t>Device tests</a:t>
          </a:r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 dirty="0"/>
            <a:t>Device tests</a:t>
          </a:r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 dirty="0"/>
            <a:t>Device tests</a:t>
          </a:r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8C92606-84C5-DB4E-8243-262628C59901}" type="doc">
      <dgm:prSet loTypeId="urn:microsoft.com/office/officeart/2005/8/layout/StepDownProcess" loCatId="" qsTypeId="urn:microsoft.com/office/officeart/2005/8/quickstyle/simple1" qsCatId="simple" csTypeId="urn:microsoft.com/office/officeart/2005/8/colors/colorful2" csCatId="colorful" phldr="1"/>
      <dgm:spPr/>
    </dgm:pt>
    <dgm:pt modelId="{E0087110-46B7-004E-AA25-778162C1A25C}">
      <dgm:prSet phldrT="[Text]"/>
      <dgm:spPr/>
      <dgm:t>
        <a:bodyPr/>
        <a:lstStyle/>
        <a:p>
          <a:r>
            <a:rPr lang="en-GB" dirty="0"/>
            <a:t>Monolithic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C5377B0B-AF90-7F40-8F86-D31F9AFDD614}" type="parTrans" cxnId="{42569998-8127-CB42-8037-B22435D1884A}">
      <dgm:prSet/>
      <dgm:spPr/>
      <dgm:t>
        <a:bodyPr/>
        <a:lstStyle/>
        <a:p>
          <a:endParaRPr lang="en-GB"/>
        </a:p>
      </dgm:t>
    </dgm:pt>
    <dgm:pt modelId="{11846803-6D6E-C845-9CBC-A94C352F6697}" type="sibTrans" cxnId="{42569998-8127-CB42-8037-B22435D1884A}">
      <dgm:prSet/>
      <dgm:spPr/>
      <dgm:t>
        <a:bodyPr/>
        <a:lstStyle/>
        <a:p>
          <a:endParaRPr lang="en-GB"/>
        </a:p>
      </dgm:t>
    </dgm:pt>
    <dgm:pt modelId="{909D43CD-C3D8-4D4F-B0A3-64D589B955AA}">
      <dgm:prSet phldrT="[Text]"/>
      <dgm:spPr/>
      <dgm:t>
        <a:bodyPr/>
        <a:lstStyle/>
        <a:p>
          <a:r>
            <a:rPr lang="en-GB" dirty="0"/>
            <a:t>HDH partitioning</a:t>
          </a:r>
        </a:p>
      </dgm:t>
    </dgm:pt>
    <dgm:pt modelId="{B2BD7132-327E-C34E-9EED-D21E93EFD42F}" type="parTrans" cxnId="{282C7497-2F3B-5545-AE18-4F1E51019914}">
      <dgm:prSet/>
      <dgm:spPr/>
      <dgm:t>
        <a:bodyPr/>
        <a:lstStyle/>
        <a:p>
          <a:endParaRPr lang="en-GB"/>
        </a:p>
      </dgm:t>
    </dgm:pt>
    <dgm:pt modelId="{7B7AFD9A-48C6-8F4E-A3D6-8A8BC1A50027}" type="sibTrans" cxnId="{282C7497-2F3B-5545-AE18-4F1E51019914}">
      <dgm:prSet/>
      <dgm:spPr/>
      <dgm:t>
        <a:bodyPr/>
        <a:lstStyle/>
        <a:p>
          <a:endParaRPr lang="en-GB"/>
        </a:p>
      </dgm:t>
    </dgm:pt>
    <dgm:pt modelId="{DA595D1B-013C-9942-9774-1C24AA4D932D}">
      <dgm:prSet phldrT="[Text]"/>
      <dgm:spPr/>
      <dgm:t>
        <a:bodyPr/>
        <a:lstStyle/>
        <a:p>
          <a:r>
            <a:rPr lang="en-GB" dirty="0"/>
            <a:t>Distributed </a:t>
          </a:r>
          <a:r>
            <a:rPr lang="en-GB" dirty="0" err="1"/>
            <a:t>Qiskit</a:t>
          </a:r>
          <a:r>
            <a:rPr lang="en-GB" dirty="0"/>
            <a:t> code</a:t>
          </a:r>
        </a:p>
      </dgm:t>
    </dgm:pt>
    <dgm:pt modelId="{EC31D0C1-58AB-1E47-BB61-9090520F0A64}" type="parTrans" cxnId="{D74EE2F5-9A00-B644-AD97-B64A7C8AF247}">
      <dgm:prSet/>
      <dgm:spPr/>
      <dgm:t>
        <a:bodyPr/>
        <a:lstStyle/>
        <a:p>
          <a:endParaRPr lang="en-GB"/>
        </a:p>
      </dgm:t>
    </dgm:pt>
    <dgm:pt modelId="{E5DB88C6-2A4F-0344-8631-449873E6466C}" type="sibTrans" cxnId="{D74EE2F5-9A00-B644-AD97-B64A7C8AF247}">
      <dgm:prSet/>
      <dgm:spPr/>
      <dgm:t>
        <a:bodyPr/>
        <a:lstStyle/>
        <a:p>
          <a:endParaRPr lang="en-GB"/>
        </a:p>
      </dgm:t>
    </dgm:pt>
    <dgm:pt modelId="{BE205A3C-A5BF-0A40-85D8-6A9D8A193685}">
      <dgm:prSet/>
      <dgm:spPr/>
      <dgm:t>
        <a:bodyPr/>
        <a:lstStyle/>
        <a:p>
          <a:r>
            <a:rPr lang="en-GB" dirty="0"/>
            <a:t>EM implementation</a:t>
          </a:r>
        </a:p>
      </dgm:t>
    </dgm:pt>
    <dgm:pt modelId="{E0D1D59D-7EAB-8D47-87FC-E0F16DBC6C12}" type="parTrans" cxnId="{82D19E52-829C-B140-8246-087D00684B38}">
      <dgm:prSet/>
      <dgm:spPr/>
      <dgm:t>
        <a:bodyPr/>
        <a:lstStyle/>
        <a:p>
          <a:endParaRPr lang="en-GB"/>
        </a:p>
      </dgm:t>
    </dgm:pt>
    <dgm:pt modelId="{069CD546-9DF5-CC4F-A65C-200CC25EDFED}" type="sibTrans" cxnId="{82D19E52-829C-B140-8246-087D00684B38}">
      <dgm:prSet/>
      <dgm:spPr/>
      <dgm:t>
        <a:bodyPr/>
        <a:lstStyle/>
        <a:p>
          <a:endParaRPr lang="en-GB"/>
        </a:p>
      </dgm:t>
    </dgm:pt>
    <dgm:pt modelId="{C22A08AA-59B9-B549-8A5F-49F7F3396301}">
      <dgm:prSet/>
      <dgm:spPr/>
      <dgm:t>
        <a:bodyPr/>
        <a:lstStyle/>
        <a:p>
          <a:r>
            <a:rPr lang="en-GB" dirty="0"/>
            <a:t>Device tests</a:t>
          </a:r>
        </a:p>
      </dgm:t>
    </dgm:pt>
    <dgm:pt modelId="{B763B3DE-6BF3-E648-AB60-141A6AC95D51}" type="parTrans" cxnId="{D416EB12-4E86-9641-956C-1320DCD6D8CF}">
      <dgm:prSet/>
      <dgm:spPr/>
      <dgm:t>
        <a:bodyPr/>
        <a:lstStyle/>
        <a:p>
          <a:endParaRPr lang="en-GB"/>
        </a:p>
      </dgm:t>
    </dgm:pt>
    <dgm:pt modelId="{479B2854-6A47-6446-A1EA-9B7FE222A23C}" type="sibTrans" cxnId="{D416EB12-4E86-9641-956C-1320DCD6D8CF}">
      <dgm:prSet/>
      <dgm:spPr/>
      <dgm:t>
        <a:bodyPr/>
        <a:lstStyle/>
        <a:p>
          <a:endParaRPr lang="en-GB"/>
        </a:p>
      </dgm:t>
    </dgm:pt>
    <dgm:pt modelId="{081E87FF-2542-4643-8627-A466384B49B9}" type="pres">
      <dgm:prSet presAssocID="{88C92606-84C5-DB4E-8243-262628C59901}" presName="rootnode" presStyleCnt="0">
        <dgm:presLayoutVars>
          <dgm:chMax/>
          <dgm:chPref/>
          <dgm:dir/>
          <dgm:animLvl val="lvl"/>
        </dgm:presLayoutVars>
      </dgm:prSet>
      <dgm:spPr/>
    </dgm:pt>
    <dgm:pt modelId="{A1F182EE-4C1C-5648-BF4E-D28D46D131CD}" type="pres">
      <dgm:prSet presAssocID="{E0087110-46B7-004E-AA25-778162C1A25C}" presName="composite" presStyleCnt="0"/>
      <dgm:spPr/>
    </dgm:pt>
    <dgm:pt modelId="{5CFEE17F-CD44-734E-8BBB-D8BA22173363}" type="pres">
      <dgm:prSet presAssocID="{E0087110-46B7-004E-AA25-778162C1A25C}" presName="bentUpArrow1" presStyleLbl="alignImgPlace1" presStyleIdx="0" presStyleCnt="4"/>
      <dgm:spPr/>
    </dgm:pt>
    <dgm:pt modelId="{2DD600BF-49D5-A34D-B319-EC5491B74589}" type="pres">
      <dgm:prSet presAssocID="{E0087110-46B7-004E-AA25-778162C1A25C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2A7AA624-361E-0840-B85F-EC7FA702AFD5}" type="pres">
      <dgm:prSet presAssocID="{E0087110-46B7-004E-AA25-778162C1A25C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7C5EC8AB-CB1A-9646-8CA6-3396D27F9326}" type="pres">
      <dgm:prSet presAssocID="{11846803-6D6E-C845-9CBC-A94C352F6697}" presName="sibTrans" presStyleCnt="0"/>
      <dgm:spPr/>
    </dgm:pt>
    <dgm:pt modelId="{5DA3A3E7-BAC1-C24D-9954-7497C5072575}" type="pres">
      <dgm:prSet presAssocID="{909D43CD-C3D8-4D4F-B0A3-64D589B955AA}" presName="composite" presStyleCnt="0"/>
      <dgm:spPr/>
    </dgm:pt>
    <dgm:pt modelId="{9262F8D6-2B3E-7941-A0CA-F8CBCC98F515}" type="pres">
      <dgm:prSet presAssocID="{909D43CD-C3D8-4D4F-B0A3-64D589B955AA}" presName="bentUpArrow1" presStyleLbl="alignImgPlace1" presStyleIdx="1" presStyleCnt="4"/>
      <dgm:spPr/>
    </dgm:pt>
    <dgm:pt modelId="{B3997192-3EB6-794B-84CD-38603EC4592C}" type="pres">
      <dgm:prSet presAssocID="{909D43CD-C3D8-4D4F-B0A3-64D589B955AA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A2A2A5AF-A12F-C542-8528-4C11B6E9C28C}" type="pres">
      <dgm:prSet presAssocID="{909D43CD-C3D8-4D4F-B0A3-64D589B955A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03CA16E2-9B90-2A4B-A9AE-DCFB81220031}" type="pres">
      <dgm:prSet presAssocID="{7B7AFD9A-48C6-8F4E-A3D6-8A8BC1A50027}" presName="sibTrans" presStyleCnt="0"/>
      <dgm:spPr/>
    </dgm:pt>
    <dgm:pt modelId="{3D193CC1-A8EA-6E4F-B1DC-247D41F2772E}" type="pres">
      <dgm:prSet presAssocID="{DA595D1B-013C-9942-9774-1C24AA4D932D}" presName="composite" presStyleCnt="0"/>
      <dgm:spPr/>
    </dgm:pt>
    <dgm:pt modelId="{C21698B0-7373-D94D-984E-177DFD10BE0E}" type="pres">
      <dgm:prSet presAssocID="{DA595D1B-013C-9942-9774-1C24AA4D932D}" presName="bentUpArrow1" presStyleLbl="alignImgPlace1" presStyleIdx="2" presStyleCnt="4"/>
      <dgm:spPr/>
    </dgm:pt>
    <dgm:pt modelId="{A177769F-0CE0-AA42-B7F0-FA208D3E5F33}" type="pres">
      <dgm:prSet presAssocID="{DA595D1B-013C-9942-9774-1C24AA4D932D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B9C3738-DB0B-434E-8CEF-AA1DD7F8B315}" type="pres">
      <dgm:prSet presAssocID="{DA595D1B-013C-9942-9774-1C24AA4D932D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269099EE-D280-334C-B25D-88C7938FBA83}" type="pres">
      <dgm:prSet presAssocID="{E5DB88C6-2A4F-0344-8631-449873E6466C}" presName="sibTrans" presStyleCnt="0"/>
      <dgm:spPr/>
    </dgm:pt>
    <dgm:pt modelId="{C7A030DD-011C-5D43-9583-B4605DD2B568}" type="pres">
      <dgm:prSet presAssocID="{BE205A3C-A5BF-0A40-85D8-6A9D8A193685}" presName="composite" presStyleCnt="0"/>
      <dgm:spPr/>
    </dgm:pt>
    <dgm:pt modelId="{00D7757B-1B90-0346-AF0B-B7CC3A102EE4}" type="pres">
      <dgm:prSet presAssocID="{BE205A3C-A5BF-0A40-85D8-6A9D8A193685}" presName="bentUpArrow1" presStyleLbl="alignImgPlace1" presStyleIdx="3" presStyleCnt="4"/>
      <dgm:spPr/>
    </dgm:pt>
    <dgm:pt modelId="{B7E3FC36-5CED-DF4B-A98B-0DAF66C9E874}" type="pres">
      <dgm:prSet presAssocID="{BE205A3C-A5BF-0A40-85D8-6A9D8A193685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97F5BB9F-CEB6-1241-BBAF-003A7C1FF266}" type="pres">
      <dgm:prSet presAssocID="{BE205A3C-A5BF-0A40-85D8-6A9D8A193685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998BD74-B7B3-114B-B3CB-BD8E2CAD76F6}" type="pres">
      <dgm:prSet presAssocID="{069CD546-9DF5-CC4F-A65C-200CC25EDFED}" presName="sibTrans" presStyleCnt="0"/>
      <dgm:spPr/>
    </dgm:pt>
    <dgm:pt modelId="{53614E29-6412-BA43-A100-45816303EE93}" type="pres">
      <dgm:prSet presAssocID="{C22A08AA-59B9-B549-8A5F-49F7F3396301}" presName="composite" presStyleCnt="0"/>
      <dgm:spPr/>
    </dgm:pt>
    <dgm:pt modelId="{56FF7488-505E-6C4A-A5A0-48243F8EAAEB}" type="pres">
      <dgm:prSet presAssocID="{C22A08AA-59B9-B549-8A5F-49F7F3396301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D416EB12-4E86-9641-956C-1320DCD6D8CF}" srcId="{88C92606-84C5-DB4E-8243-262628C59901}" destId="{C22A08AA-59B9-B549-8A5F-49F7F3396301}" srcOrd="4" destOrd="0" parTransId="{B763B3DE-6BF3-E648-AB60-141A6AC95D51}" sibTransId="{479B2854-6A47-6446-A1EA-9B7FE222A23C}"/>
    <dgm:cxn modelId="{0AE11E27-ADE1-AC4D-A6D5-314F7F0EB1A0}" type="presOf" srcId="{E0087110-46B7-004E-AA25-778162C1A25C}" destId="{2DD600BF-49D5-A34D-B319-EC5491B74589}" srcOrd="0" destOrd="0" presId="urn:microsoft.com/office/officeart/2005/8/layout/StepDownProcess"/>
    <dgm:cxn modelId="{82D19E52-829C-B140-8246-087D00684B38}" srcId="{88C92606-84C5-DB4E-8243-262628C59901}" destId="{BE205A3C-A5BF-0A40-85D8-6A9D8A193685}" srcOrd="3" destOrd="0" parTransId="{E0D1D59D-7EAB-8D47-87FC-E0F16DBC6C12}" sibTransId="{069CD546-9DF5-CC4F-A65C-200CC25EDFED}"/>
    <dgm:cxn modelId="{2EF71171-9818-2D42-BD2C-8BE6A41F0331}" type="presOf" srcId="{BE205A3C-A5BF-0A40-85D8-6A9D8A193685}" destId="{B7E3FC36-5CED-DF4B-A98B-0DAF66C9E874}" srcOrd="0" destOrd="0" presId="urn:microsoft.com/office/officeart/2005/8/layout/StepDownProcess"/>
    <dgm:cxn modelId="{282C7497-2F3B-5545-AE18-4F1E51019914}" srcId="{88C92606-84C5-DB4E-8243-262628C59901}" destId="{909D43CD-C3D8-4D4F-B0A3-64D589B955AA}" srcOrd="1" destOrd="0" parTransId="{B2BD7132-327E-C34E-9EED-D21E93EFD42F}" sibTransId="{7B7AFD9A-48C6-8F4E-A3D6-8A8BC1A50027}"/>
    <dgm:cxn modelId="{42569998-8127-CB42-8037-B22435D1884A}" srcId="{88C92606-84C5-DB4E-8243-262628C59901}" destId="{E0087110-46B7-004E-AA25-778162C1A25C}" srcOrd="0" destOrd="0" parTransId="{C5377B0B-AF90-7F40-8F86-D31F9AFDD614}" sibTransId="{11846803-6D6E-C845-9CBC-A94C352F6697}"/>
    <dgm:cxn modelId="{93C826C9-BF00-F74A-B029-A7A8CE580549}" type="presOf" srcId="{DA595D1B-013C-9942-9774-1C24AA4D932D}" destId="{A177769F-0CE0-AA42-B7F0-FA208D3E5F33}" srcOrd="0" destOrd="0" presId="urn:microsoft.com/office/officeart/2005/8/layout/StepDownProcess"/>
    <dgm:cxn modelId="{C80B2EDF-5F00-FE44-A62A-4175153FA441}" type="presOf" srcId="{C22A08AA-59B9-B549-8A5F-49F7F3396301}" destId="{56FF7488-505E-6C4A-A5A0-48243F8EAAEB}" srcOrd="0" destOrd="0" presId="urn:microsoft.com/office/officeart/2005/8/layout/StepDownProcess"/>
    <dgm:cxn modelId="{568136EC-C626-4844-B68D-1AAE4B02EF4E}" type="presOf" srcId="{88C92606-84C5-DB4E-8243-262628C59901}" destId="{081E87FF-2542-4643-8627-A466384B49B9}" srcOrd="0" destOrd="0" presId="urn:microsoft.com/office/officeart/2005/8/layout/StepDownProcess"/>
    <dgm:cxn modelId="{F26A76F5-72F7-5742-B43E-516172E6A171}" type="presOf" srcId="{909D43CD-C3D8-4D4F-B0A3-64D589B955AA}" destId="{B3997192-3EB6-794B-84CD-38603EC4592C}" srcOrd="0" destOrd="0" presId="urn:microsoft.com/office/officeart/2005/8/layout/StepDownProcess"/>
    <dgm:cxn modelId="{D74EE2F5-9A00-B644-AD97-B64A7C8AF247}" srcId="{88C92606-84C5-DB4E-8243-262628C59901}" destId="{DA595D1B-013C-9942-9774-1C24AA4D932D}" srcOrd="2" destOrd="0" parTransId="{EC31D0C1-58AB-1E47-BB61-9090520F0A64}" sibTransId="{E5DB88C6-2A4F-0344-8631-449873E6466C}"/>
    <dgm:cxn modelId="{95593785-35BE-8E48-A7E7-8C97038EFB7E}" type="presParOf" srcId="{081E87FF-2542-4643-8627-A466384B49B9}" destId="{A1F182EE-4C1C-5648-BF4E-D28D46D131CD}" srcOrd="0" destOrd="0" presId="urn:microsoft.com/office/officeart/2005/8/layout/StepDownProcess"/>
    <dgm:cxn modelId="{D8BB7060-12E6-5449-9EE8-3FAD5D6FEBE1}" type="presParOf" srcId="{A1F182EE-4C1C-5648-BF4E-D28D46D131CD}" destId="{5CFEE17F-CD44-734E-8BBB-D8BA22173363}" srcOrd="0" destOrd="0" presId="urn:microsoft.com/office/officeart/2005/8/layout/StepDownProcess"/>
    <dgm:cxn modelId="{08D17642-2646-D44B-B1BA-08C033DC1D8F}" type="presParOf" srcId="{A1F182EE-4C1C-5648-BF4E-D28D46D131CD}" destId="{2DD600BF-49D5-A34D-B319-EC5491B74589}" srcOrd="1" destOrd="0" presId="urn:microsoft.com/office/officeart/2005/8/layout/StepDownProcess"/>
    <dgm:cxn modelId="{48C98B57-4D9D-6D43-BBB8-E444D4D67094}" type="presParOf" srcId="{A1F182EE-4C1C-5648-BF4E-D28D46D131CD}" destId="{2A7AA624-361E-0840-B85F-EC7FA702AFD5}" srcOrd="2" destOrd="0" presId="urn:microsoft.com/office/officeart/2005/8/layout/StepDownProcess"/>
    <dgm:cxn modelId="{E7E83201-BC24-B74D-B0B0-CCB1138DDB10}" type="presParOf" srcId="{081E87FF-2542-4643-8627-A466384B49B9}" destId="{7C5EC8AB-CB1A-9646-8CA6-3396D27F9326}" srcOrd="1" destOrd="0" presId="urn:microsoft.com/office/officeart/2005/8/layout/StepDownProcess"/>
    <dgm:cxn modelId="{A6D5FD53-3701-604A-8B10-6D100CAC29C5}" type="presParOf" srcId="{081E87FF-2542-4643-8627-A466384B49B9}" destId="{5DA3A3E7-BAC1-C24D-9954-7497C5072575}" srcOrd="2" destOrd="0" presId="urn:microsoft.com/office/officeart/2005/8/layout/StepDownProcess"/>
    <dgm:cxn modelId="{727C32BB-066F-3145-8CBA-01CBE0BA03AA}" type="presParOf" srcId="{5DA3A3E7-BAC1-C24D-9954-7497C5072575}" destId="{9262F8D6-2B3E-7941-A0CA-F8CBCC98F515}" srcOrd="0" destOrd="0" presId="urn:microsoft.com/office/officeart/2005/8/layout/StepDownProcess"/>
    <dgm:cxn modelId="{BC3C9109-24FC-1744-B515-0A8276DA9735}" type="presParOf" srcId="{5DA3A3E7-BAC1-C24D-9954-7497C5072575}" destId="{B3997192-3EB6-794B-84CD-38603EC4592C}" srcOrd="1" destOrd="0" presId="urn:microsoft.com/office/officeart/2005/8/layout/StepDownProcess"/>
    <dgm:cxn modelId="{676A16A6-C242-6A48-910D-244864C0B896}" type="presParOf" srcId="{5DA3A3E7-BAC1-C24D-9954-7497C5072575}" destId="{A2A2A5AF-A12F-C542-8528-4C11B6E9C28C}" srcOrd="2" destOrd="0" presId="urn:microsoft.com/office/officeart/2005/8/layout/StepDownProcess"/>
    <dgm:cxn modelId="{B4A5BD4C-BDAE-9743-A40C-7387A30EC859}" type="presParOf" srcId="{081E87FF-2542-4643-8627-A466384B49B9}" destId="{03CA16E2-9B90-2A4B-A9AE-DCFB81220031}" srcOrd="3" destOrd="0" presId="urn:microsoft.com/office/officeart/2005/8/layout/StepDownProcess"/>
    <dgm:cxn modelId="{890935CA-3835-C544-812D-1510EE9F45B7}" type="presParOf" srcId="{081E87FF-2542-4643-8627-A466384B49B9}" destId="{3D193CC1-A8EA-6E4F-B1DC-247D41F2772E}" srcOrd="4" destOrd="0" presId="urn:microsoft.com/office/officeart/2005/8/layout/StepDownProcess"/>
    <dgm:cxn modelId="{A4BA814F-8B86-1244-95A5-C987F8A6E0E1}" type="presParOf" srcId="{3D193CC1-A8EA-6E4F-B1DC-247D41F2772E}" destId="{C21698B0-7373-D94D-984E-177DFD10BE0E}" srcOrd="0" destOrd="0" presId="urn:microsoft.com/office/officeart/2005/8/layout/StepDownProcess"/>
    <dgm:cxn modelId="{8A72ED22-E702-D84F-80DB-8FF2D6F4B15F}" type="presParOf" srcId="{3D193CC1-A8EA-6E4F-B1DC-247D41F2772E}" destId="{A177769F-0CE0-AA42-B7F0-FA208D3E5F33}" srcOrd="1" destOrd="0" presId="urn:microsoft.com/office/officeart/2005/8/layout/StepDownProcess"/>
    <dgm:cxn modelId="{26EF708F-F833-C54D-B7EA-9851801C6DBF}" type="presParOf" srcId="{3D193CC1-A8EA-6E4F-B1DC-247D41F2772E}" destId="{9B9C3738-DB0B-434E-8CEF-AA1DD7F8B315}" srcOrd="2" destOrd="0" presId="urn:microsoft.com/office/officeart/2005/8/layout/StepDownProcess"/>
    <dgm:cxn modelId="{1DD123C1-0D92-A645-90E4-1709A0A7C6E7}" type="presParOf" srcId="{081E87FF-2542-4643-8627-A466384B49B9}" destId="{269099EE-D280-334C-B25D-88C7938FBA83}" srcOrd="5" destOrd="0" presId="urn:microsoft.com/office/officeart/2005/8/layout/StepDownProcess"/>
    <dgm:cxn modelId="{F2FB5E9C-C265-EB44-802E-6822DABD6A27}" type="presParOf" srcId="{081E87FF-2542-4643-8627-A466384B49B9}" destId="{C7A030DD-011C-5D43-9583-B4605DD2B568}" srcOrd="6" destOrd="0" presId="urn:microsoft.com/office/officeart/2005/8/layout/StepDownProcess"/>
    <dgm:cxn modelId="{D13CFC04-60F9-9347-9AC1-96F03E0B6F69}" type="presParOf" srcId="{C7A030DD-011C-5D43-9583-B4605DD2B568}" destId="{00D7757B-1B90-0346-AF0B-B7CC3A102EE4}" srcOrd="0" destOrd="0" presId="urn:microsoft.com/office/officeart/2005/8/layout/StepDownProcess"/>
    <dgm:cxn modelId="{7E007569-0614-0B45-B679-CFBD3CB8D35D}" type="presParOf" srcId="{C7A030DD-011C-5D43-9583-B4605DD2B568}" destId="{B7E3FC36-5CED-DF4B-A98B-0DAF66C9E874}" srcOrd="1" destOrd="0" presId="urn:microsoft.com/office/officeart/2005/8/layout/StepDownProcess"/>
    <dgm:cxn modelId="{DEECCFA8-E2B0-B145-BFB0-764FA3B4D282}" type="presParOf" srcId="{C7A030DD-011C-5D43-9583-B4605DD2B568}" destId="{97F5BB9F-CEB6-1241-BBAF-003A7C1FF266}" srcOrd="2" destOrd="0" presId="urn:microsoft.com/office/officeart/2005/8/layout/StepDownProcess"/>
    <dgm:cxn modelId="{057A22DA-4B9E-B74C-8EA4-D7981D2EC96A}" type="presParOf" srcId="{081E87FF-2542-4643-8627-A466384B49B9}" destId="{C998BD74-B7B3-114B-B3CB-BD8E2CAD76F6}" srcOrd="7" destOrd="0" presId="urn:microsoft.com/office/officeart/2005/8/layout/StepDownProcess"/>
    <dgm:cxn modelId="{69831DDD-7B3A-2C41-86D3-521E4BA1F230}" type="presParOf" srcId="{081E87FF-2542-4643-8627-A466384B49B9}" destId="{53614E29-6412-BA43-A100-45816303EE93}" srcOrd="8" destOrd="0" presId="urn:microsoft.com/office/officeart/2005/8/layout/StepDownProcess"/>
    <dgm:cxn modelId="{41F559C7-3B0A-704A-9C4C-D4D1D58321D2}" type="presParOf" srcId="{53614E29-6412-BA43-A100-45816303EE93}" destId="{56FF7488-505E-6C4A-A5A0-48243F8EAAEB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AF422-20C8-3645-8800-9DC2FCCCBDE0}">
      <dsp:nvSpPr>
        <dsp:cNvPr id="0" name=""/>
        <dsp:cNvSpPr/>
      </dsp:nvSpPr>
      <dsp:spPr>
        <a:xfrm rot="10800000">
          <a:off x="0" y="16838"/>
          <a:ext cx="6779491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Problems</a:t>
          </a:r>
        </a:p>
      </dsp:txBody>
      <dsp:txXfrm rot="-10800000">
        <a:off x="1186410" y="16838"/>
        <a:ext cx="4406669" cy="793497"/>
      </dsp:txXfrm>
    </dsp:sp>
    <dsp:sp modelId="{59487C1B-DA52-9643-B0F7-B778A4DE4B40}">
      <dsp:nvSpPr>
        <dsp:cNvPr id="0" name=""/>
        <dsp:cNvSpPr/>
      </dsp:nvSpPr>
      <dsp:spPr>
        <a:xfrm rot="10800000">
          <a:off x="847436" y="793497"/>
          <a:ext cx="5084618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Algorithms</a:t>
          </a:r>
        </a:p>
      </dsp:txBody>
      <dsp:txXfrm rot="-10800000">
        <a:off x="1737244" y="793497"/>
        <a:ext cx="3305001" cy="793497"/>
      </dsp:txXfrm>
    </dsp:sp>
    <dsp:sp modelId="{5F20945D-7CEA-4641-93C7-6A3021928413}">
      <dsp:nvSpPr>
        <dsp:cNvPr id="0" name=""/>
        <dsp:cNvSpPr/>
      </dsp:nvSpPr>
      <dsp:spPr>
        <a:xfrm rot="10800000">
          <a:off x="1694872" y="1586995"/>
          <a:ext cx="3389745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Subroutines</a:t>
          </a:r>
        </a:p>
      </dsp:txBody>
      <dsp:txXfrm rot="-10800000">
        <a:off x="2288078" y="1586995"/>
        <a:ext cx="2203334" cy="793497"/>
      </dsp:txXfrm>
    </dsp:sp>
    <dsp:sp modelId="{830998B8-605B-D24A-8BA4-8A291B14038F}">
      <dsp:nvSpPr>
        <dsp:cNvPr id="0" name=""/>
        <dsp:cNvSpPr/>
      </dsp:nvSpPr>
      <dsp:spPr>
        <a:xfrm rot="10800000">
          <a:off x="2542309" y="2380492"/>
          <a:ext cx="1694872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Models</a:t>
          </a:r>
        </a:p>
      </dsp:txBody>
      <dsp:txXfrm rot="-10800000">
        <a:off x="2542309" y="2380492"/>
        <a:ext cx="1694872" cy="79349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Simulation tests</a:t>
          </a:r>
        </a:p>
      </dsp:txBody>
      <dsp:txXfrm>
        <a:off x="7808559" y="4109582"/>
        <a:ext cx="1195183" cy="810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AF422-20C8-3645-8800-9DC2FCCCBDE0}">
      <dsp:nvSpPr>
        <dsp:cNvPr id="0" name=""/>
        <dsp:cNvSpPr/>
      </dsp:nvSpPr>
      <dsp:spPr>
        <a:xfrm rot="10800000">
          <a:off x="0" y="16838"/>
          <a:ext cx="6779491" cy="793497"/>
        </a:xfrm>
        <a:prstGeom prst="trapezoid">
          <a:avLst>
            <a:gd name="adj" fmla="val 106798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Problems</a:t>
          </a:r>
        </a:p>
      </dsp:txBody>
      <dsp:txXfrm rot="-10800000">
        <a:off x="1186410" y="16838"/>
        <a:ext cx="4406669" cy="793497"/>
      </dsp:txXfrm>
    </dsp:sp>
    <dsp:sp modelId="{59487C1B-DA52-9643-B0F7-B778A4DE4B40}">
      <dsp:nvSpPr>
        <dsp:cNvPr id="0" name=""/>
        <dsp:cNvSpPr/>
      </dsp:nvSpPr>
      <dsp:spPr>
        <a:xfrm rot="10800000">
          <a:off x="847436" y="793497"/>
          <a:ext cx="5084618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Algorithms</a:t>
          </a:r>
        </a:p>
      </dsp:txBody>
      <dsp:txXfrm rot="-10800000">
        <a:off x="1737244" y="793497"/>
        <a:ext cx="3305001" cy="793497"/>
      </dsp:txXfrm>
    </dsp:sp>
    <dsp:sp modelId="{5F20945D-7CEA-4641-93C7-6A3021928413}">
      <dsp:nvSpPr>
        <dsp:cNvPr id="0" name=""/>
        <dsp:cNvSpPr/>
      </dsp:nvSpPr>
      <dsp:spPr>
        <a:xfrm rot="10800000">
          <a:off x="1694872" y="1586995"/>
          <a:ext cx="3389745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Subroutines</a:t>
          </a:r>
        </a:p>
      </dsp:txBody>
      <dsp:txXfrm rot="-10800000">
        <a:off x="2288078" y="1586995"/>
        <a:ext cx="2203334" cy="793497"/>
      </dsp:txXfrm>
    </dsp:sp>
    <dsp:sp modelId="{830998B8-605B-D24A-8BA4-8A291B14038F}">
      <dsp:nvSpPr>
        <dsp:cNvPr id="0" name=""/>
        <dsp:cNvSpPr/>
      </dsp:nvSpPr>
      <dsp:spPr>
        <a:xfrm rot="10800000">
          <a:off x="2542309" y="2380492"/>
          <a:ext cx="1694872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Models</a:t>
          </a:r>
        </a:p>
      </dsp:txBody>
      <dsp:txXfrm rot="-10800000">
        <a:off x="2542309" y="2380492"/>
        <a:ext cx="1694872" cy="7934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AF422-20C8-3645-8800-9DC2FCCCBDE0}">
      <dsp:nvSpPr>
        <dsp:cNvPr id="0" name=""/>
        <dsp:cNvSpPr/>
      </dsp:nvSpPr>
      <dsp:spPr>
        <a:xfrm rot="10800000">
          <a:off x="0" y="16838"/>
          <a:ext cx="6779491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Problems</a:t>
          </a:r>
        </a:p>
      </dsp:txBody>
      <dsp:txXfrm rot="-10800000">
        <a:off x="1186410" y="16838"/>
        <a:ext cx="4406669" cy="793497"/>
      </dsp:txXfrm>
    </dsp:sp>
    <dsp:sp modelId="{59487C1B-DA52-9643-B0F7-B778A4DE4B40}">
      <dsp:nvSpPr>
        <dsp:cNvPr id="0" name=""/>
        <dsp:cNvSpPr/>
      </dsp:nvSpPr>
      <dsp:spPr>
        <a:xfrm rot="10800000">
          <a:off x="847436" y="793497"/>
          <a:ext cx="5084618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Algorithms</a:t>
          </a:r>
        </a:p>
      </dsp:txBody>
      <dsp:txXfrm rot="-10800000">
        <a:off x="1737244" y="793497"/>
        <a:ext cx="3305001" cy="793497"/>
      </dsp:txXfrm>
    </dsp:sp>
    <dsp:sp modelId="{5F20945D-7CEA-4641-93C7-6A3021928413}">
      <dsp:nvSpPr>
        <dsp:cNvPr id="0" name=""/>
        <dsp:cNvSpPr/>
      </dsp:nvSpPr>
      <dsp:spPr>
        <a:xfrm rot="10800000">
          <a:off x="1694872" y="1586995"/>
          <a:ext cx="3389745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Subroutines</a:t>
          </a:r>
        </a:p>
      </dsp:txBody>
      <dsp:txXfrm rot="-10800000">
        <a:off x="2288078" y="1586995"/>
        <a:ext cx="2203334" cy="793497"/>
      </dsp:txXfrm>
    </dsp:sp>
    <dsp:sp modelId="{830998B8-605B-D24A-8BA4-8A291B14038F}">
      <dsp:nvSpPr>
        <dsp:cNvPr id="0" name=""/>
        <dsp:cNvSpPr/>
      </dsp:nvSpPr>
      <dsp:spPr>
        <a:xfrm rot="10800000">
          <a:off x="2542309" y="2380492"/>
          <a:ext cx="1694872" cy="793497"/>
        </a:xfrm>
        <a:prstGeom prst="trapezoid">
          <a:avLst>
            <a:gd name="adj" fmla="val 106798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Models</a:t>
          </a:r>
        </a:p>
      </dsp:txBody>
      <dsp:txXfrm rot="-10800000">
        <a:off x="2542309" y="2380492"/>
        <a:ext cx="1694872" cy="7934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2AF422-20C8-3645-8800-9DC2FCCCBDE0}">
      <dsp:nvSpPr>
        <dsp:cNvPr id="0" name=""/>
        <dsp:cNvSpPr/>
      </dsp:nvSpPr>
      <dsp:spPr>
        <a:xfrm rot="10800000">
          <a:off x="0" y="16838"/>
          <a:ext cx="6779491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Problems</a:t>
          </a:r>
        </a:p>
      </dsp:txBody>
      <dsp:txXfrm rot="-10800000">
        <a:off x="1186410" y="16838"/>
        <a:ext cx="4406669" cy="793497"/>
      </dsp:txXfrm>
    </dsp:sp>
    <dsp:sp modelId="{59487C1B-DA52-9643-B0F7-B778A4DE4B40}">
      <dsp:nvSpPr>
        <dsp:cNvPr id="0" name=""/>
        <dsp:cNvSpPr/>
      </dsp:nvSpPr>
      <dsp:spPr>
        <a:xfrm rot="10800000">
          <a:off x="847436" y="793497"/>
          <a:ext cx="5084618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Algorithms</a:t>
          </a:r>
        </a:p>
      </dsp:txBody>
      <dsp:txXfrm rot="-10800000">
        <a:off x="1737244" y="793497"/>
        <a:ext cx="3305001" cy="793497"/>
      </dsp:txXfrm>
    </dsp:sp>
    <dsp:sp modelId="{5F20945D-7CEA-4641-93C7-6A3021928413}">
      <dsp:nvSpPr>
        <dsp:cNvPr id="0" name=""/>
        <dsp:cNvSpPr/>
      </dsp:nvSpPr>
      <dsp:spPr>
        <a:xfrm rot="10800000">
          <a:off x="1694872" y="1586995"/>
          <a:ext cx="3389745" cy="793497"/>
        </a:xfrm>
        <a:prstGeom prst="trapezoid">
          <a:avLst>
            <a:gd name="adj" fmla="val 106798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Subroutines</a:t>
          </a:r>
        </a:p>
      </dsp:txBody>
      <dsp:txXfrm rot="-10800000">
        <a:off x="2288078" y="1586995"/>
        <a:ext cx="2203334" cy="793497"/>
      </dsp:txXfrm>
    </dsp:sp>
    <dsp:sp modelId="{830998B8-605B-D24A-8BA4-8A291B14038F}">
      <dsp:nvSpPr>
        <dsp:cNvPr id="0" name=""/>
        <dsp:cNvSpPr/>
      </dsp:nvSpPr>
      <dsp:spPr>
        <a:xfrm rot="10800000">
          <a:off x="2542309" y="2380492"/>
          <a:ext cx="1694872" cy="793497"/>
        </a:xfrm>
        <a:prstGeom prst="trapezoid">
          <a:avLst>
            <a:gd name="adj" fmla="val 106798"/>
          </a:avLst>
        </a:prstGeom>
        <a:solidFill>
          <a:schemeClr val="accent2">
            <a:lumMod val="20000"/>
            <a:lumOff val="8000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Models</a:t>
          </a:r>
        </a:p>
      </dsp:txBody>
      <dsp:txXfrm rot="-10800000">
        <a:off x="2542309" y="2380492"/>
        <a:ext cx="1694872" cy="7934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Device tests</a:t>
          </a:r>
          <a:endParaRPr lang="en-GB" sz="1200" kern="1200" dirty="0"/>
        </a:p>
      </dsp:txBody>
      <dsp:txXfrm>
        <a:off x="7808559" y="4109582"/>
        <a:ext cx="1195183" cy="8102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Device tests</a:t>
          </a:r>
        </a:p>
      </dsp:txBody>
      <dsp:txXfrm>
        <a:off x="7808559" y="4109582"/>
        <a:ext cx="1195183" cy="81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Device tests</a:t>
          </a:r>
        </a:p>
      </dsp:txBody>
      <dsp:txXfrm>
        <a:off x="7808559" y="4109582"/>
        <a:ext cx="1195183" cy="8102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Device tests</a:t>
          </a:r>
        </a:p>
      </dsp:txBody>
      <dsp:txXfrm>
        <a:off x="7808559" y="4109582"/>
        <a:ext cx="1195183" cy="8102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EE17F-CD44-734E-8BBB-D8BA22173363}">
      <dsp:nvSpPr>
        <dsp:cNvPr id="0" name=""/>
        <dsp:cNvSpPr/>
      </dsp:nvSpPr>
      <dsp:spPr>
        <a:xfrm rot="5400000">
          <a:off x="3712076" y="87565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D600BF-49D5-A34D-B319-EC5491B74589}">
      <dsp:nvSpPr>
        <dsp:cNvPr id="0" name=""/>
        <dsp:cNvSpPr/>
      </dsp:nvSpPr>
      <dsp:spPr>
        <a:xfrm>
          <a:off x="3510175" y="3088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Monolithic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3554018" y="74728"/>
        <a:ext cx="1195183" cy="810281"/>
      </dsp:txXfrm>
    </dsp:sp>
    <dsp:sp modelId="{2A7AA624-361E-0840-B85F-EC7FA702AFD5}">
      <dsp:nvSpPr>
        <dsp:cNvPr id="0" name=""/>
        <dsp:cNvSpPr/>
      </dsp:nvSpPr>
      <dsp:spPr>
        <a:xfrm>
          <a:off x="4793044" y="11652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62F8D6-2B3E-7941-A0CA-F8CBCC98F515}">
      <dsp:nvSpPr>
        <dsp:cNvPr id="0" name=""/>
        <dsp:cNvSpPr/>
      </dsp:nvSpPr>
      <dsp:spPr>
        <a:xfrm rot="5400000">
          <a:off x="4775711" y="1884363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2235271"/>
            <a:satOff val="-21271"/>
            <a:lumOff val="20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97192-3EB6-794B-84CD-38603EC4592C}">
      <dsp:nvSpPr>
        <dsp:cNvPr id="0" name=""/>
        <dsp:cNvSpPr/>
      </dsp:nvSpPr>
      <dsp:spPr>
        <a:xfrm>
          <a:off x="4573810" y="103959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HDH partitioning</a:t>
          </a:r>
        </a:p>
      </dsp:txBody>
      <dsp:txXfrm>
        <a:off x="4617653" y="1083442"/>
        <a:ext cx="1195183" cy="810281"/>
      </dsp:txXfrm>
    </dsp:sp>
    <dsp:sp modelId="{A2A2A5AF-A12F-C542-8528-4C11B6E9C28C}">
      <dsp:nvSpPr>
        <dsp:cNvPr id="0" name=""/>
        <dsp:cNvSpPr/>
      </dsp:nvSpPr>
      <dsp:spPr>
        <a:xfrm>
          <a:off x="5856680" y="1125240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1698B0-7373-D94D-984E-177DFD10BE0E}">
      <dsp:nvSpPr>
        <dsp:cNvPr id="0" name=""/>
        <dsp:cNvSpPr/>
      </dsp:nvSpPr>
      <dsp:spPr>
        <a:xfrm rot="5400000">
          <a:off x="5839346" y="2893077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4470542"/>
            <a:satOff val="-42542"/>
            <a:lumOff val="41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7769F-0CE0-AA42-B7F0-FA208D3E5F33}">
      <dsp:nvSpPr>
        <dsp:cNvPr id="0" name=""/>
        <dsp:cNvSpPr/>
      </dsp:nvSpPr>
      <dsp:spPr>
        <a:xfrm>
          <a:off x="5637445" y="2048312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Distributed </a:t>
          </a:r>
          <a:r>
            <a:rPr lang="en-GB" sz="1200" kern="1200" dirty="0" err="1"/>
            <a:t>Qiskit</a:t>
          </a:r>
          <a:r>
            <a:rPr lang="en-GB" sz="1200" kern="1200" dirty="0"/>
            <a:t> code</a:t>
          </a:r>
        </a:p>
      </dsp:txBody>
      <dsp:txXfrm>
        <a:off x="5681288" y="2092155"/>
        <a:ext cx="1195183" cy="810281"/>
      </dsp:txXfrm>
    </dsp:sp>
    <dsp:sp modelId="{9B9C3738-DB0B-434E-8CEF-AA1DD7F8B315}">
      <dsp:nvSpPr>
        <dsp:cNvPr id="0" name=""/>
        <dsp:cNvSpPr/>
      </dsp:nvSpPr>
      <dsp:spPr>
        <a:xfrm>
          <a:off x="6920315" y="2133954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7757B-1B90-0346-AF0B-B7CC3A102EE4}">
      <dsp:nvSpPr>
        <dsp:cNvPr id="0" name=""/>
        <dsp:cNvSpPr/>
      </dsp:nvSpPr>
      <dsp:spPr>
        <a:xfrm rot="5400000">
          <a:off x="6902982" y="3901790"/>
          <a:ext cx="762065" cy="86758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2">
            <a:tint val="50000"/>
            <a:hueOff val="6705813"/>
            <a:satOff val="-63813"/>
            <a:lumOff val="62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3FC36-5CED-DF4B-A98B-0DAF66C9E874}">
      <dsp:nvSpPr>
        <dsp:cNvPr id="0" name=""/>
        <dsp:cNvSpPr/>
      </dsp:nvSpPr>
      <dsp:spPr>
        <a:xfrm>
          <a:off x="6701080" y="3057025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EM implementation</a:t>
          </a:r>
        </a:p>
      </dsp:txBody>
      <dsp:txXfrm>
        <a:off x="6744923" y="3100868"/>
        <a:ext cx="1195183" cy="810281"/>
      </dsp:txXfrm>
    </dsp:sp>
    <dsp:sp modelId="{97F5BB9F-CEB6-1241-BBAF-003A7C1FF266}">
      <dsp:nvSpPr>
        <dsp:cNvPr id="0" name=""/>
        <dsp:cNvSpPr/>
      </dsp:nvSpPr>
      <dsp:spPr>
        <a:xfrm>
          <a:off x="7983950" y="3142667"/>
          <a:ext cx="933037" cy="725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FF7488-505E-6C4A-A5A0-48243F8EAAEB}">
      <dsp:nvSpPr>
        <dsp:cNvPr id="0" name=""/>
        <dsp:cNvSpPr/>
      </dsp:nvSpPr>
      <dsp:spPr>
        <a:xfrm>
          <a:off x="7764716" y="4065739"/>
          <a:ext cx="1282869" cy="897967"/>
        </a:xfrm>
        <a:prstGeom prst="roundRect">
          <a:avLst>
            <a:gd name="adj" fmla="val 1667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Device tests</a:t>
          </a:r>
        </a:p>
      </dsp:txBody>
      <dsp:txXfrm>
        <a:off x="7808559" y="4109582"/>
        <a:ext cx="1195183" cy="810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C0A7B-981E-5145-B6F5-2EAC86D5F6A1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5A259-7C2E-824A-9D47-802390DFAD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Dqc</a:t>
            </a:r>
            <a:r>
              <a:rPr lang="en-US" dirty="0"/>
              <a:t> in the context of 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2167D-FE12-F542-9B40-4170B973A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ECE3F-C997-ECBD-CF48-AD95373FF4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D1220-0DA0-F9FA-0BAB-C9867C3B6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DF15-8C55-31E1-341D-9742ED3464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Rudimentary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Routing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Calibration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90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7507-E20D-5688-154D-97125A6BC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8E3FBB-CD9C-6A40-996E-A44C0CA4F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0B8C59-2C7F-7983-360F-249383C96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way of cutting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660E2-1772-0598-7D2A-2F854C1B42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411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9C28B-724A-24E1-69BE-7903CE721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3E337-1614-B046-90F5-ECC928707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933324-A0DD-4F88-B5BD-6B11E8A7EA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dirty="0"/>
              <a:t>Teleportation noise is sustainable even with high intra-device error up to 0.2 depolarizing noise. Beyond that things get nasty.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8EB6DB-EFE5-B5B4-3DE2-DFF2BB5BE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505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ADCE0-F8F3-26E2-B372-953D3355D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BB082A-0B27-23C6-A7E5-29A3C74CD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5F86E4-3305-7401-3DBA-4F1C12F86D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way of cutting 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9483-63D2-E2EF-A904-5AE5F9FB3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4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4CCEB-6F22-93A3-B68E-52E8F9139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C5A16-DF36-B368-0AE2-25CF5520C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9F825-3C0D-0D0A-E9C7-38FC1E92E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C4E21-2435-CA98-E75F-2389C713B9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55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5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02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15A26-40B6-8FCB-D32E-84CBA26AA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CE54DB-68EF-60AA-0DC2-333DFFB36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70E6C-03A3-7313-2A96-790B46CFD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87C14-F77E-3C16-2610-51F191DD8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622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2C06A-4555-EBA3-EB85-67D945783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EBC59F-7612-149A-64A1-BA56A2DF8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1B013-D738-9B69-FBEE-E031927C7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D420C-EBD5-17B3-A58F-07CB1EAC5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42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Xanadu aurora</a:t>
            </a:r>
          </a:p>
          <a:p>
            <a:r>
              <a:rPr lang="en-US" dirty="0"/>
              <a:t>9 qubit chips </a:t>
            </a:r>
            <a:r>
              <a:rPr lang="en-US" dirty="0" err="1"/>
              <a:t>riuetti</a:t>
            </a:r>
            <a:endParaRPr lang="en-US" dirty="0"/>
          </a:p>
          <a:p>
            <a:r>
              <a:rPr lang="en-US" dirty="0"/>
              <a:t>Heron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76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08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 visual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855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Order of magnitude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29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questions: correlator decoding problem, decoder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05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498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5F8D5-7320-1311-4D5C-0CDA32576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D1E05-9E21-CEEC-3CF3-9D994CFA5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E8178E-CBB2-C4AF-A722-26F0A0DD2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0EA1E-1B5E-4429-9ABC-2DBFD56520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C5A259-7C2E-824A-9D47-802390DFAD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8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2C22-FED7-F452-1AE3-783793D20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BB89CC-B979-01D8-1C6A-AF978E474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6481A-2B19-0690-B54E-2B8D8470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5EA00-09F2-0236-D1A0-E503CFD86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B1BC8-A150-B844-6661-7DAC157D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067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A437-E9D8-86A9-E399-44C3EA98C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032301-7AFE-9FF4-4BF1-A3249E232F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73DB4D-31AA-01BC-2223-8AFC1187D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AE742-16E8-7CE3-EC64-05F373357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D38E7-5534-49D4-C791-09AC9AB38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0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2E6E2B-CD18-CAE0-E536-6A3296D2F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56165-E4F1-6077-DB88-A1CD42A67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E9675-DC23-7692-7D92-1F3091465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0A703-EE22-F048-CB70-F0BBD08F2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7BB1C-C0EE-E2E0-B7BC-59335994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2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12ECA-2637-EBA5-AA90-3E904425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0F566-1E7D-3F04-C8C7-10267735C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10AEA-0898-E295-7CA3-2E49E4FE1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3B42-FD08-808E-2BEA-5DF9F8E5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9305-5088-AA71-3982-A82EB75F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48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DEF86-F946-D4F3-D328-505BEB3A1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63D6E-5349-A971-F328-9EDB4E4CF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5197C-6AED-0CD1-1ED2-315115165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4865F-71D7-200F-4758-0C18DF1B0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B4FA8-9543-D508-26FF-B2EA89DD8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65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DC8F-2C13-F110-8BE6-040ADF3EB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67E7-24D9-CF46-A061-0BCB37472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52DC6E-C80A-0B23-4DC0-A84137335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B37A6-53A6-E3E5-3CBD-B132683E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80703-12DD-99EF-934F-15E0716F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1816C-F72E-2343-1C33-1F59CD0F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80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9D1AC-642D-9316-D74F-BCD0922FA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0D16A-6893-B5A6-844D-D04E265CF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EF4ED-215E-913E-EE23-417715776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FBB00F-E7D5-C683-7B22-6CFF5BAFF7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6F30AE-D8C6-5CD1-438E-6AF41693EB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37C95-AFD2-745B-B7BC-C9A0A9152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960B6-48A6-C8C9-785C-B245A0874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14EB29-7A75-F492-4EDB-702BA411D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6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71D3C-73C2-1F64-9543-46C74741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A363D-0CF5-D83A-F198-EF3306217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0F70C-FEEA-18E4-EBC0-37E9EF5DE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418E3-5C0F-0692-EB52-8AE934A3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53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88AA40-3224-E7AB-9BFB-C33208DEA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3DAE2-5608-B83E-E2C2-99B723135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9348D-CBE7-AEC9-3C32-5BF47B8D2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2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4BB1-157A-F219-DFD0-3E6C07AFB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FE88E-4FD7-D9B8-CBC9-911BDBC43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EF3BC6-48C1-44C0-A98E-8C38A89EA2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7B7C76-FBEC-7E39-01F1-103E6C5D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FCE00-F1D8-0949-CAE9-6EFED690E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9361AC-3E8C-EBE4-A6F6-2B3E7E9E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40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D55DF-4D3A-573B-15D0-155D71BFC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4E6945-EEEA-342F-39C1-273EFF5E6A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86B03-1956-2AE8-E733-01BBDCC16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4164D-EBFC-7B17-38D8-39C111B09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A3A0B7-53DC-14F5-05D7-D57A0922E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C864B-A8EE-3805-3A8B-DC1E6A52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1E612-08D0-E8B8-A430-62A3D4D0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B5BD5-2C34-4629-3F19-63D55FE71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CDB92-DB53-68C9-4985-FEC92CA3C6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3DED9D-8B93-DA45-ADF2-1E0DA6AA56A6}" type="datetimeFigureOut">
              <a:rPr lang="en-US" smtClean="0"/>
              <a:t>7/11/25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C0B232-BE91-6938-53CF-8142AB952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0B38E-31C2-8AA4-5580-87A2A2557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DB8773-728A-A648-B92C-38082A434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7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1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18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4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4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7.xml"/><Relationship Id="rId9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19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E934-3406-8F46-1411-3262ABADE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98044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Scaling Quantum Error Mitigation in the Age of Distributed Quantum Computation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E7A88-86CE-3586-C892-960CC8C27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by María Gragera Garcés</a:t>
            </a:r>
            <a:endParaRPr lang="en-US" dirty="0"/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258B0E5C-A702-885F-B0A6-CE8A032F9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311" y="4229100"/>
            <a:ext cx="870438" cy="1028700"/>
          </a:xfrm>
          <a:prstGeom prst="rect">
            <a:avLst/>
          </a:prstGeom>
        </p:spPr>
      </p:pic>
      <p:pic>
        <p:nvPicPr>
          <p:cNvPr id="5" name="Picture 4" descr="A black and white logo&#10;&#10;AI-generated content may be incorrect.">
            <a:extLst>
              <a:ext uri="{FF2B5EF4-FFF2-40B4-BE49-F238E27FC236}">
                <a16:creationId xmlns:a16="http://schemas.microsoft.com/office/drawing/2014/main" id="{A1788FAC-4CC9-E940-9C85-F0CB243C7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29" y="4229100"/>
            <a:ext cx="870438" cy="1028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E5A180-C126-D911-498C-013383A712AB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734749" y="4743450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Home | Quantum Software Lab">
            <a:extLst>
              <a:ext uri="{FF2B5EF4-FFF2-40B4-BE49-F238E27FC236}">
                <a16:creationId xmlns:a16="http://schemas.microsoft.com/office/drawing/2014/main" id="{5FC3B1DA-3CF1-52A5-5AA1-B119EB8B1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948" y="5349875"/>
            <a:ext cx="1402012" cy="109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iversity of Edinburgh - Wikipedia">
            <a:extLst>
              <a:ext uri="{FF2B5EF4-FFF2-40B4-BE49-F238E27FC236}">
                <a16:creationId xmlns:a16="http://schemas.microsoft.com/office/drawing/2014/main" id="{CF320FA0-EAD4-95E5-C7CF-DF1D62B52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957" y="5142596"/>
            <a:ext cx="1496605" cy="15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83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D4023-675A-C92D-B1AD-F68BA3856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AF192-FC92-E3F7-5FB2-6319A883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DQC?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635115-B894-2C3D-D09F-08FD70BA53DB}"/>
              </a:ext>
            </a:extLst>
          </p:cNvPr>
          <p:cNvGraphicFramePr>
            <a:graphicFrameLocks/>
          </p:cNvGraphicFramePr>
          <p:nvPr/>
        </p:nvGraphicFramePr>
        <p:xfrm>
          <a:off x="5412509" y="0"/>
          <a:ext cx="6779491" cy="317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394B749-30F4-63E5-DABA-13A5949BF88B}"/>
              </a:ext>
            </a:extLst>
          </p:cNvPr>
          <p:cNvSpPr txBox="1"/>
          <p:nvPr/>
        </p:nvSpPr>
        <p:spPr>
          <a:xfrm>
            <a:off x="2924841" y="3685809"/>
            <a:ext cx="3391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Computations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CF78204-2583-7240-D5E8-C4F7B3E8803B}"/>
              </a:ext>
            </a:extLst>
          </p:cNvPr>
          <p:cNvCxnSpPr/>
          <p:nvPr/>
        </p:nvCxnSpPr>
        <p:spPr>
          <a:xfrm flipV="1">
            <a:off x="4618495" y="3173990"/>
            <a:ext cx="0" cy="204893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Scissors with solid fill">
            <a:extLst>
              <a:ext uri="{FF2B5EF4-FFF2-40B4-BE49-F238E27FC236}">
                <a16:creationId xmlns:a16="http://schemas.microsoft.com/office/drawing/2014/main" id="{7A9E850F-E616-F63F-FE16-907DC497F9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90447" y="2580468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DBADF3-EAB3-54DE-4C76-E5E16844F6D4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63674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0C914-6F84-CD48-5880-83C6B1AF1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7710A-68FB-47C9-0253-AED75C5C9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DQC?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5EDC0A-124C-040C-A2EE-C446C5A80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95" y="2127410"/>
            <a:ext cx="7313908" cy="3862981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107D6A-1A2E-F28F-3191-F867E8D82F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26756954"/>
              </p:ext>
            </p:extLst>
          </p:nvPr>
        </p:nvGraphicFramePr>
        <p:xfrm>
          <a:off x="5412509" y="0"/>
          <a:ext cx="6779491" cy="317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7D87F4-98E6-0E59-94C4-D05083B8D0CF}"/>
              </a:ext>
            </a:extLst>
          </p:cNvPr>
          <p:cNvSpPr txBox="1"/>
          <p:nvPr/>
        </p:nvSpPr>
        <p:spPr>
          <a:xfrm>
            <a:off x="1813302" y="5903893"/>
            <a:ext cx="10378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sz="1000" dirty="0">
                <a:solidFill>
                  <a:srgbClr val="FF0000"/>
                </a:solidFill>
              </a:rPr>
              <a:t>Feng, </a:t>
            </a:r>
            <a:r>
              <a:rPr lang="en-GB" sz="1000" dirty="0" err="1">
                <a:solidFill>
                  <a:srgbClr val="FF0000"/>
                </a:solidFill>
              </a:rPr>
              <a:t>Tianfeng</a:t>
            </a:r>
            <a:r>
              <a:rPr lang="en-GB" sz="1000" dirty="0">
                <a:solidFill>
                  <a:srgbClr val="FF0000"/>
                </a:solidFill>
              </a:rPr>
              <a:t>, et al. "Distributed Quantum Simulation." </a:t>
            </a:r>
            <a:r>
              <a:rPr lang="en-GB" sz="1000" i="1" dirty="0" err="1">
                <a:solidFill>
                  <a:srgbClr val="FF0000"/>
                </a:solidFill>
              </a:rPr>
              <a:t>arXiv</a:t>
            </a:r>
            <a:r>
              <a:rPr lang="en-GB" sz="1000" i="1" dirty="0">
                <a:solidFill>
                  <a:srgbClr val="FF0000"/>
                </a:solidFill>
              </a:rPr>
              <a:t> preprint arXiv:2411.02881</a:t>
            </a:r>
            <a:r>
              <a:rPr lang="en-GB" sz="1000" dirty="0">
                <a:solidFill>
                  <a:srgbClr val="FF0000"/>
                </a:solidFill>
              </a:rPr>
              <a:t> (2024).</a:t>
            </a:r>
            <a:br>
              <a:rPr lang="en-GB" dirty="0">
                <a:solidFill>
                  <a:srgbClr val="FF0000"/>
                </a:solidFill>
                <a:effectLst/>
              </a:rPr>
            </a:br>
            <a:endParaRPr lang="en-GB" dirty="0">
              <a:solidFill>
                <a:srgbClr val="FF0000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42DFA5-7ECA-1412-2A5A-A9D1223BD726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41196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3249F-20BC-235F-763B-C244A5A44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AC605-27CB-0450-38D5-E27646722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DQC?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CFB550B-4804-F15D-4842-941ADA2152BD}"/>
              </a:ext>
            </a:extLst>
          </p:cNvPr>
          <p:cNvGraphicFramePr>
            <a:graphicFrameLocks/>
          </p:cNvGraphicFramePr>
          <p:nvPr/>
        </p:nvGraphicFramePr>
        <p:xfrm>
          <a:off x="5412509" y="0"/>
          <a:ext cx="6779491" cy="317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BC545C6-375B-92DD-867B-9D280D574C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87" y="3997036"/>
            <a:ext cx="4838700" cy="1701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812A0-58E3-D807-7FCF-3DA09D144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6349" y="3617772"/>
            <a:ext cx="2630283" cy="274119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FAB16D-087E-DCD4-BED6-DE9BB428D493}"/>
              </a:ext>
            </a:extLst>
          </p:cNvPr>
          <p:cNvCxnSpPr>
            <a:cxnSpLocks/>
          </p:cNvCxnSpPr>
          <p:nvPr/>
        </p:nvCxnSpPr>
        <p:spPr>
          <a:xfrm>
            <a:off x="5488709" y="4695406"/>
            <a:ext cx="10044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C1014A7-1FF6-1E34-393B-DFBDB84C641E}"/>
              </a:ext>
            </a:extLst>
          </p:cNvPr>
          <p:cNvCxnSpPr>
            <a:cxnSpLocks/>
          </p:cNvCxnSpPr>
          <p:nvPr/>
        </p:nvCxnSpPr>
        <p:spPr>
          <a:xfrm>
            <a:off x="8661050" y="4657176"/>
            <a:ext cx="100445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2EAFD90-0921-D129-523B-255225056C6C}"/>
              </a:ext>
            </a:extLst>
          </p:cNvPr>
          <p:cNvSpPr txBox="1"/>
          <p:nvPr/>
        </p:nvSpPr>
        <p:spPr>
          <a:xfrm>
            <a:off x="9878990" y="4233741"/>
            <a:ext cx="1865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Hypergraph partitioning heuristics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814D1-302D-E50A-4F61-9E2F633E520F}"/>
              </a:ext>
            </a:extLst>
          </p:cNvPr>
          <p:cNvSpPr txBox="1"/>
          <p:nvPr/>
        </p:nvSpPr>
        <p:spPr>
          <a:xfrm>
            <a:off x="20079854" y="6593008"/>
            <a:ext cx="45719" cy="47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KaHyPar - Karlsruhe Hypergraph Partitioning | KaHyPar is a multilevel  hypergraph partitioning framework providing direct k-way and recursive  bisection based partitioning algorithms that compute solutions of very high  quality.">
            <a:extLst>
              <a:ext uri="{FF2B5EF4-FFF2-40B4-BE49-F238E27FC236}">
                <a16:creationId xmlns:a16="http://schemas.microsoft.com/office/drawing/2014/main" id="{2A609541-49ED-6A61-A58C-6C134BA69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18" y="5202688"/>
            <a:ext cx="1559725" cy="5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duccia mattheyses | PPT">
            <a:extLst>
              <a:ext uri="{FF2B5EF4-FFF2-40B4-BE49-F238E27FC236}">
                <a16:creationId xmlns:a16="http://schemas.microsoft.com/office/drawing/2014/main" id="{F4A569D8-E645-B14C-FB01-974024BB7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9" t="72482" r="33181" b="7044"/>
          <a:stretch>
            <a:fillRect/>
          </a:stretch>
        </p:blipFill>
        <p:spPr bwMode="auto">
          <a:xfrm>
            <a:off x="10033968" y="5797130"/>
            <a:ext cx="2059949" cy="5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855BF9-2091-5158-5119-FF83CE0D189C}"/>
              </a:ext>
            </a:extLst>
          </p:cNvPr>
          <p:cNvSpPr txBox="1"/>
          <p:nvPr/>
        </p:nvSpPr>
        <p:spPr>
          <a:xfrm>
            <a:off x="296201" y="5878018"/>
            <a:ext cx="579979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 err="1">
                <a:solidFill>
                  <a:srgbClr val="FF0000"/>
                </a:solidFill>
              </a:rPr>
              <a:t>Heunen</a:t>
            </a:r>
            <a:r>
              <a:rPr lang="en-GB" sz="1000" dirty="0">
                <a:solidFill>
                  <a:srgbClr val="FF0000"/>
                </a:solidFill>
              </a:rPr>
              <a:t>, Christiaan, and Pablo Andres Martinez. "Automated distribution of quantum circuits." </a:t>
            </a:r>
            <a:r>
              <a:rPr lang="en-GB" sz="1000" i="1" dirty="0">
                <a:solidFill>
                  <a:srgbClr val="FF0000"/>
                </a:solidFill>
              </a:rPr>
              <a:t>Physical Review A</a:t>
            </a:r>
            <a:r>
              <a:rPr lang="en-GB" sz="1000" dirty="0">
                <a:solidFill>
                  <a:srgbClr val="FF0000"/>
                </a:solidFill>
              </a:rPr>
              <a:t> 100 (2019): 032308.</a:t>
            </a:r>
            <a:endParaRPr lang="en-GB" sz="1000" i="0" dirty="0">
              <a:solidFill>
                <a:srgbClr val="FF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br>
              <a:rPr lang="en-GB" sz="1400" dirty="0">
                <a:solidFill>
                  <a:srgbClr val="FF0000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GB" sz="1400" dirty="0">
              <a:solidFill>
                <a:srgbClr val="FF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  <a:p>
            <a:br>
              <a:rPr lang="en-GB" sz="1400" dirty="0">
                <a:solidFill>
                  <a:srgbClr val="FF0000"/>
                </a:solidFill>
                <a:effectLst/>
                <a:latin typeface="Lucida Grande" panose="020B0600040502020204" pitchFamily="34" charset="0"/>
                <a:cs typeface="Lucida Grande" panose="020B0600040502020204" pitchFamily="34" charset="0"/>
              </a:rPr>
            </a:br>
            <a:endParaRPr lang="en-GB" sz="1400" dirty="0">
              <a:solidFill>
                <a:srgbClr val="FF0000"/>
              </a:solidFill>
              <a:effectLst/>
              <a:latin typeface="Lucida Grande" panose="020B0600040502020204" pitchFamily="34" charset="0"/>
              <a:cs typeface="Lucida Grande" panose="020B06000405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067E48-C56A-558B-065E-087804238E10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19212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98EDA-CE91-4EC3-F1EB-D962FCE46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651A2-9ABB-C904-BBCD-D82B6D237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DQC?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3EA302-7A10-1D58-813F-B91FEF20DB38}"/>
              </a:ext>
            </a:extLst>
          </p:cNvPr>
          <p:cNvGraphicFramePr>
            <a:graphicFrameLocks/>
          </p:cNvGraphicFramePr>
          <p:nvPr/>
        </p:nvGraphicFramePr>
        <p:xfrm>
          <a:off x="5412509" y="0"/>
          <a:ext cx="6779491" cy="317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2781EE7-5088-50E9-11E9-220530F103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156" y="3359268"/>
            <a:ext cx="8642269" cy="2513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752F4-724B-A5A1-6964-C2D116A4DA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8446" y="1477818"/>
            <a:ext cx="1596908" cy="18913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D202907-C388-5C22-7916-BA0AAD8151C0}"/>
              </a:ext>
            </a:extLst>
          </p:cNvPr>
          <p:cNvCxnSpPr>
            <a:cxnSpLocks/>
          </p:cNvCxnSpPr>
          <p:nvPr/>
        </p:nvCxnSpPr>
        <p:spPr>
          <a:xfrm>
            <a:off x="2456873" y="1953032"/>
            <a:ext cx="0" cy="1323109"/>
          </a:xfrm>
          <a:prstGeom prst="line">
            <a:avLst/>
          </a:prstGeom>
          <a:ln>
            <a:solidFill>
              <a:schemeClr val="tx1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8C7548D-7F2A-DF96-BE26-E70560C2F71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42523"/>
          <a:stretch>
            <a:fillRect/>
          </a:stretch>
        </p:blipFill>
        <p:spPr>
          <a:xfrm>
            <a:off x="3229512" y="1586995"/>
            <a:ext cx="917860" cy="1891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9F0239-59A5-9173-D451-9A49226DC4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2644"/>
          <a:stretch>
            <a:fillRect/>
          </a:stretch>
        </p:blipFill>
        <p:spPr>
          <a:xfrm>
            <a:off x="6775633" y="1531116"/>
            <a:ext cx="756226" cy="189131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C19925-7F48-C6E1-8236-9A381CC5AECC}"/>
              </a:ext>
            </a:extLst>
          </p:cNvPr>
          <p:cNvSpPr/>
          <p:nvPr/>
        </p:nvSpPr>
        <p:spPr>
          <a:xfrm>
            <a:off x="4147372" y="2026759"/>
            <a:ext cx="2628261" cy="1290946"/>
          </a:xfrm>
          <a:prstGeom prst="rect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Teleportation protocol(s)</a:t>
            </a:r>
          </a:p>
          <a:p>
            <a:pPr algn="ctr"/>
            <a:endParaRPr lang="en-US" dirty="0">
              <a:solidFill>
                <a:srgbClr val="00B0F0"/>
              </a:solidFill>
            </a:endParaRPr>
          </a:p>
          <a:p>
            <a:pPr algn="ctr"/>
            <a:r>
              <a:rPr lang="en-US" dirty="0">
                <a:solidFill>
                  <a:srgbClr val="00B0F0"/>
                </a:solidFill>
              </a:rPr>
              <a:t> </a:t>
            </a:r>
          </a:p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1" name="Picture 4" descr="teleportation">
            <a:extLst>
              <a:ext uri="{FF2B5EF4-FFF2-40B4-BE49-F238E27FC236}">
                <a16:creationId xmlns:a16="http://schemas.microsoft.com/office/drawing/2014/main" id="{8ECA37B2-7E7E-FC04-ED4A-6E3B1E6BC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921" y="2360777"/>
            <a:ext cx="2271405" cy="9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FD76C7E-215A-B34B-35EB-2233936BA9FD}"/>
              </a:ext>
            </a:extLst>
          </p:cNvPr>
          <p:cNvSpPr txBox="1"/>
          <p:nvPr/>
        </p:nvSpPr>
        <p:spPr>
          <a:xfrm>
            <a:off x="9582540" y="4329404"/>
            <a:ext cx="242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Non local gates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64ACE7-0C34-4513-1E11-8EAFB794CCD5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996239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FC25AF-CD29-C65B-3E46-10D72689D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23" y="1317355"/>
            <a:ext cx="9418503" cy="4947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B127B-A234-B75E-A887-2DE41AFED231}"/>
              </a:ext>
            </a:extLst>
          </p:cNvPr>
          <p:cNvSpPr txBox="1"/>
          <p:nvPr/>
        </p:nvSpPr>
        <p:spPr>
          <a:xfrm>
            <a:off x="797864" y="6141603"/>
            <a:ext cx="110192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</a:rPr>
              <a:t>Campbell, K., A. </a:t>
            </a:r>
            <a:r>
              <a:rPr lang="en-GB" sz="1000" dirty="0" err="1">
                <a:solidFill>
                  <a:srgbClr val="FF0000"/>
                </a:solidFill>
              </a:rPr>
              <a:t>Lawey</a:t>
            </a:r>
            <a:r>
              <a:rPr lang="en-GB" sz="1000" dirty="0">
                <a:solidFill>
                  <a:srgbClr val="FF0000"/>
                </a:solidFill>
              </a:rPr>
              <a:t>, and M. Razavi. "Quantum data centres: a simulation-based comparative noise analysis." </a:t>
            </a:r>
            <a:r>
              <a:rPr lang="en-GB" sz="1000" i="1" dirty="0">
                <a:solidFill>
                  <a:srgbClr val="FF0000"/>
                </a:solidFill>
              </a:rPr>
              <a:t>Quantum Science and Technology</a:t>
            </a:r>
            <a:r>
              <a:rPr lang="en-GB" sz="1000" dirty="0">
                <a:solidFill>
                  <a:srgbClr val="FF0000"/>
                </a:solidFill>
              </a:rPr>
              <a:t> 10.1 (2024): 015052.</a:t>
            </a:r>
            <a:endParaRPr lang="en-GB" sz="10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99190B-4220-15F9-6DD8-F5AEE5929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658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Primitives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375C46-CC76-2F54-07CA-2DAC7BAEB35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754105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E8B52-A9F4-E467-B28F-BFA8A4F66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DQC errors: What breaks down</a:t>
            </a:r>
          </a:p>
        </p:txBody>
      </p:sp>
    </p:spTree>
    <p:extLst>
      <p:ext uri="{BB962C8B-B14F-4D97-AF65-F5344CB8AC3E}">
        <p14:creationId xmlns:p14="http://schemas.microsoft.com/office/powerpoint/2010/main" val="2897422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8FEB9-3245-7F32-2408-A3912F9EA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weight of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5FC2-7DAB-98A4-86BE-E1E244E6B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06"/>
            <a:ext cx="10515600" cy="53256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ighlight>
                  <a:srgbClr val="FFFF00"/>
                </a:highlight>
              </a:rPr>
              <a:t>What is the bigger problem? Local errors or communication errors?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76C08A-9C5C-81FD-4948-E1E9443070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9" t="4107" r="66884" b="56418"/>
          <a:stretch>
            <a:fillRect/>
          </a:stretch>
        </p:blipFill>
        <p:spPr>
          <a:xfrm>
            <a:off x="664142" y="2381897"/>
            <a:ext cx="5232155" cy="3654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EEC12-94E2-247E-C6FA-2569154BCB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93" t="3026" b="59333"/>
          <a:stretch>
            <a:fillRect/>
          </a:stretch>
        </p:blipFill>
        <p:spPr>
          <a:xfrm>
            <a:off x="5824549" y="2360043"/>
            <a:ext cx="5273118" cy="3512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0A89C-C979-218C-E0E0-840B237CD9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95" t="40386" r="23664" b="32064"/>
          <a:stretch>
            <a:fillRect/>
          </a:stretch>
        </p:blipFill>
        <p:spPr>
          <a:xfrm>
            <a:off x="10645392" y="5256788"/>
            <a:ext cx="1459832" cy="1559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8F4F32D-769D-C730-6B6D-B22EB66D4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92" y="5500332"/>
            <a:ext cx="15875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30123B-1C99-7D23-E39A-42615D85B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2334729"/>
            <a:ext cx="1007706" cy="78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D745C8-C479-3A91-6ABF-69BFDA000CC8}"/>
              </a:ext>
            </a:extLst>
          </p:cNvPr>
          <p:cNvSpPr txBox="1"/>
          <p:nvPr/>
        </p:nvSpPr>
        <p:spPr>
          <a:xfrm>
            <a:off x="1828799" y="1978183"/>
            <a:ext cx="3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Communication (entanglement)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F7E57-7F6A-34AF-BBC4-67E2E8110413}"/>
              </a:ext>
            </a:extLst>
          </p:cNvPr>
          <p:cNvSpPr txBox="1"/>
          <p:nvPr/>
        </p:nvSpPr>
        <p:spPr>
          <a:xfrm>
            <a:off x="6708677" y="1984767"/>
            <a:ext cx="3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Local noise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23C7F9-EF56-2961-0E26-9A0B53C69D50}"/>
              </a:ext>
            </a:extLst>
          </p:cNvPr>
          <p:cNvSpPr txBox="1"/>
          <p:nvPr/>
        </p:nvSpPr>
        <p:spPr>
          <a:xfrm>
            <a:off x="3102395" y="576200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FF0000"/>
                </a:solidFill>
              </a:rPr>
              <a:t>Campbell, K., A. </a:t>
            </a:r>
            <a:r>
              <a:rPr lang="en-GB" sz="1000" dirty="0" err="1">
                <a:solidFill>
                  <a:srgbClr val="FF0000"/>
                </a:solidFill>
              </a:rPr>
              <a:t>Lawey</a:t>
            </a:r>
            <a:r>
              <a:rPr lang="en-GB" sz="1000" dirty="0">
                <a:solidFill>
                  <a:srgbClr val="FF0000"/>
                </a:solidFill>
              </a:rPr>
              <a:t>, and M. Razavi. "Quantum data centres: a simulation-based comparative noise analysis." </a:t>
            </a:r>
            <a:r>
              <a:rPr lang="en-GB" sz="1000" i="1" dirty="0">
                <a:solidFill>
                  <a:srgbClr val="FF0000"/>
                </a:solidFill>
              </a:rPr>
              <a:t>Quantum Science and Technology</a:t>
            </a:r>
            <a:r>
              <a:rPr lang="en-GB" sz="1000" dirty="0">
                <a:solidFill>
                  <a:srgbClr val="FF0000"/>
                </a:solidFill>
              </a:rPr>
              <a:t> 10.1 (2024): 015052.</a:t>
            </a:r>
            <a:endParaRPr lang="en-GB" sz="10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302AC-0962-4F2F-346F-33E7D0C5F306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43441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EC936-1DA3-0C7C-B4DC-8314119DE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279A9E-2E54-3CF8-D87C-13D0342C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2095" t="40386" r="23664" b="32064"/>
          <a:stretch>
            <a:fillRect/>
          </a:stretch>
        </p:blipFill>
        <p:spPr>
          <a:xfrm>
            <a:off x="10645392" y="5256788"/>
            <a:ext cx="1459832" cy="1559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8D8815-E9B6-9A2C-876F-2B4550FA3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92" y="5500332"/>
            <a:ext cx="15875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B6CF07-F1A9-35F1-C11A-39D973BC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7" y="2334729"/>
            <a:ext cx="1007706" cy="78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3E885-B288-A348-AB91-0498A88462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5717"/>
          <a:stretch>
            <a:fillRect/>
          </a:stretch>
        </p:blipFill>
        <p:spPr>
          <a:xfrm>
            <a:off x="1664303" y="1006814"/>
            <a:ext cx="9100800" cy="401896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C97AE61-AEC1-A304-78C6-8A15E3F46B91}"/>
              </a:ext>
            </a:extLst>
          </p:cNvPr>
          <p:cNvCxnSpPr>
            <a:cxnSpLocks/>
          </p:cNvCxnSpPr>
          <p:nvPr/>
        </p:nvCxnSpPr>
        <p:spPr>
          <a:xfrm flipH="1" flipV="1">
            <a:off x="4437246" y="1828800"/>
            <a:ext cx="6564430" cy="390785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01F336-1C47-E8E9-3A65-8B4C3C8392AD}"/>
              </a:ext>
            </a:extLst>
          </p:cNvPr>
          <p:cNvCxnSpPr>
            <a:cxnSpLocks/>
          </p:cNvCxnSpPr>
          <p:nvPr/>
        </p:nvCxnSpPr>
        <p:spPr>
          <a:xfrm flipH="1" flipV="1">
            <a:off x="7992159" y="2334729"/>
            <a:ext cx="3009517" cy="363293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DA004DC-65E8-20DE-B2E3-A9AD71BD453B}"/>
              </a:ext>
            </a:extLst>
          </p:cNvPr>
          <p:cNvCxnSpPr>
            <a:cxnSpLocks/>
          </p:cNvCxnSpPr>
          <p:nvPr/>
        </p:nvCxnSpPr>
        <p:spPr>
          <a:xfrm flipH="1" flipV="1">
            <a:off x="4206240" y="3782728"/>
            <a:ext cx="6795436" cy="245985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2BF1C51-B768-F542-CD43-93CC53FEBC1A}"/>
              </a:ext>
            </a:extLst>
          </p:cNvPr>
          <p:cNvCxnSpPr>
            <a:cxnSpLocks/>
          </p:cNvCxnSpPr>
          <p:nvPr/>
        </p:nvCxnSpPr>
        <p:spPr>
          <a:xfrm flipH="1" flipV="1">
            <a:off x="7719461" y="4345137"/>
            <a:ext cx="3282215" cy="2139282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89D7B82-DA8D-2F86-8A09-4D8F4FC675FD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86197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D55F-4B09-AA7F-1D1B-C652E8C5D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6040C-5A87-4C3A-1280-8A832DF5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weight of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0D7A3-232A-E9ED-82B3-C057D8A39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4406"/>
            <a:ext cx="10515600" cy="53256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is the bigger problem? Local errors or communication errors?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245B1-72CF-7823-DEAC-1467CCE66B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9" t="4107" r="66884" b="56418"/>
          <a:stretch>
            <a:fillRect/>
          </a:stretch>
        </p:blipFill>
        <p:spPr>
          <a:xfrm>
            <a:off x="664142" y="2381897"/>
            <a:ext cx="5232155" cy="36545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9072EF-0C96-B679-227E-16E0BD12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793" t="3026" b="59333"/>
          <a:stretch>
            <a:fillRect/>
          </a:stretch>
        </p:blipFill>
        <p:spPr>
          <a:xfrm>
            <a:off x="5824549" y="2360043"/>
            <a:ext cx="5273118" cy="3512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C89E0C-744A-1FAF-1A35-8EE8AB8790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095" t="40386" r="23664" b="32064"/>
          <a:stretch>
            <a:fillRect/>
          </a:stretch>
        </p:blipFill>
        <p:spPr>
          <a:xfrm>
            <a:off x="10645392" y="5256788"/>
            <a:ext cx="1459832" cy="15594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A42A08-22F8-F182-68FB-2A09FAF30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992" y="5500332"/>
            <a:ext cx="15875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7D252-8C45-F2BD-061A-716EDB526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27" y="2334729"/>
            <a:ext cx="1007706" cy="787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6D3A844-DBD5-EFB2-74AC-04401A0FCACD}"/>
              </a:ext>
            </a:extLst>
          </p:cNvPr>
          <p:cNvSpPr txBox="1"/>
          <p:nvPr/>
        </p:nvSpPr>
        <p:spPr>
          <a:xfrm>
            <a:off x="1828799" y="1978183"/>
            <a:ext cx="3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Communication (entanglement)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CE7322-F676-06D9-2C3E-192817047A19}"/>
              </a:ext>
            </a:extLst>
          </p:cNvPr>
          <p:cNvSpPr txBox="1"/>
          <p:nvPr/>
        </p:nvSpPr>
        <p:spPr>
          <a:xfrm>
            <a:off x="6708677" y="1984767"/>
            <a:ext cx="350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Local noise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42AE10A-93BB-9A59-8D63-D974B0B07EE5}"/>
              </a:ext>
            </a:extLst>
          </p:cNvPr>
          <p:cNvSpPr/>
          <p:nvPr/>
        </p:nvSpPr>
        <p:spPr>
          <a:xfrm>
            <a:off x="1058199" y="2450734"/>
            <a:ext cx="580463" cy="2098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E49F48-0CD3-621D-176B-C9E1637AF7A4}"/>
              </a:ext>
            </a:extLst>
          </p:cNvPr>
          <p:cNvSpPr/>
          <p:nvPr/>
        </p:nvSpPr>
        <p:spPr>
          <a:xfrm>
            <a:off x="5964508" y="2450734"/>
            <a:ext cx="580463" cy="20983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CDC99-C2E5-F024-6885-49814AE89553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49690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1A48-8466-E936-8A6A-F0F99D74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A3563-8850-96F1-ABF0-9912CD3C3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Synchronization lag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37073-852B-0CA4-5195-CF8D1A69A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216"/>
            <a:ext cx="10515600" cy="4502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800" dirty="0"/>
              <a:t>Temporal drift can break assumptions which rely on tightly controlled models.</a:t>
            </a:r>
            <a:endParaRPr lang="en-US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B651F0A-B2A1-FAF3-5F0E-B9483F0A1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50" y="1892582"/>
            <a:ext cx="5073315" cy="365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0D5425-E4AE-E102-8C31-B2C420B92B48}"/>
              </a:ext>
            </a:extLst>
          </p:cNvPr>
          <p:cNvSpPr txBox="1"/>
          <p:nvPr/>
        </p:nvSpPr>
        <p:spPr>
          <a:xfrm>
            <a:off x="838200" y="5710784"/>
            <a:ext cx="48892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  <a:buNone/>
            </a:pPr>
            <a:r>
              <a:rPr lang="en-GB" sz="1200" dirty="0">
                <a:solidFill>
                  <a:srgbClr val="FF0000"/>
                </a:solidFill>
              </a:rPr>
              <a:t>Houck, Andrew Addison, et al. "Controlling the spontaneous emission of a </a:t>
            </a:r>
            <a:r>
              <a:rPr lang="en-GB" sz="1200" b="1" u="sng" dirty="0">
                <a:solidFill>
                  <a:srgbClr val="FF0000"/>
                </a:solidFill>
              </a:rPr>
              <a:t>superconducting </a:t>
            </a:r>
            <a:r>
              <a:rPr lang="en-GB" sz="1200" b="1" u="sng" dirty="0" err="1">
                <a:solidFill>
                  <a:srgbClr val="FF0000"/>
                </a:solidFill>
              </a:rPr>
              <a:t>transmon</a:t>
            </a:r>
            <a:r>
              <a:rPr lang="en-GB" sz="1200" dirty="0">
                <a:solidFill>
                  <a:srgbClr val="FF0000"/>
                </a:solidFill>
              </a:rPr>
              <a:t> qubit." </a:t>
            </a:r>
            <a:r>
              <a:rPr lang="en-GB" sz="1200" i="1" dirty="0">
                <a:solidFill>
                  <a:srgbClr val="FF0000"/>
                </a:solidFill>
              </a:rPr>
              <a:t>Physical review letters</a:t>
            </a:r>
            <a:r>
              <a:rPr lang="en-GB" sz="1200" dirty="0">
                <a:solidFill>
                  <a:srgbClr val="FF0000"/>
                </a:solidFill>
              </a:rPr>
              <a:t> 101.8 (2008): 080502.</a:t>
            </a:r>
            <a:br>
              <a:rPr lang="en-GB" sz="1200" dirty="0">
                <a:effectLst/>
              </a:rPr>
            </a:br>
            <a:endParaRPr lang="en-GB" sz="1200" dirty="0">
              <a:effectLst/>
            </a:endParaRPr>
          </a:p>
        </p:txBody>
      </p:sp>
      <p:pic>
        <p:nvPicPr>
          <p:cNvPr id="8196" name="Picture 4" descr="Fig. 1">
            <a:extLst>
              <a:ext uri="{FF2B5EF4-FFF2-40B4-BE49-F238E27FC236}">
                <a16:creationId xmlns:a16="http://schemas.microsoft.com/office/drawing/2014/main" id="{A66ACD9E-83BB-88AD-98AD-79059377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3" t="3571" r="21764" b="287"/>
          <a:stretch>
            <a:fillRect/>
          </a:stretch>
        </p:blipFill>
        <p:spPr bwMode="auto">
          <a:xfrm>
            <a:off x="6987099" y="1892582"/>
            <a:ext cx="4528685" cy="356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211BBC-1B2A-F8CA-B490-C6EBC970A001}"/>
              </a:ext>
            </a:extLst>
          </p:cNvPr>
          <p:cNvSpPr txBox="1"/>
          <p:nvPr/>
        </p:nvSpPr>
        <p:spPr>
          <a:xfrm>
            <a:off x="7128055" y="5710784"/>
            <a:ext cx="48892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Acharya, Rajeev, et al. "Quantum error correction below the surface code threshold." Nature (2024).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50551C-12B7-9975-DDA6-B02598E4CF4F}"/>
              </a:ext>
            </a:extLst>
          </p:cNvPr>
          <p:cNvSpPr/>
          <p:nvPr/>
        </p:nvSpPr>
        <p:spPr>
          <a:xfrm>
            <a:off x="353821" y="2614477"/>
            <a:ext cx="702644" cy="6517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04B7185-0F5B-30BB-79FF-26DCBA2BDEEF}"/>
              </a:ext>
            </a:extLst>
          </p:cNvPr>
          <p:cNvSpPr/>
          <p:nvPr/>
        </p:nvSpPr>
        <p:spPr>
          <a:xfrm>
            <a:off x="10141110" y="5078544"/>
            <a:ext cx="501649" cy="53655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12F6FE-ADF5-E280-CB10-F3AB65AF1882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656326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E45EF-4E9E-1FA6-0A72-20672F46C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5D11-9162-EFF7-5DD9-FFB84B55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DQC the Background</a:t>
            </a:r>
          </a:p>
          <a:p>
            <a:r>
              <a:rPr lang="en-US" dirty="0"/>
              <a:t>DQC errors: What breaks down</a:t>
            </a:r>
          </a:p>
          <a:p>
            <a:r>
              <a:rPr lang="en-US" dirty="0"/>
              <a:t>Our current research in DQEM</a:t>
            </a:r>
          </a:p>
          <a:p>
            <a:r>
              <a:rPr lang="en-US" dirty="0"/>
              <a:t>Conclusions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B3E8F5-F80E-AAD3-D3E2-AD8260B89F7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452859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EDE88-3DCB-CBA5-687D-386EB2F30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81C8E-0886-32DE-688E-6470D981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Heterogeneous landscape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79CBE-BEEA-A26C-D27C-3D28EF16E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2375"/>
          </a:xfrm>
        </p:spPr>
        <p:txBody>
          <a:bodyPr/>
          <a:lstStyle/>
          <a:p>
            <a:r>
              <a:rPr lang="en-GB" sz="2000" dirty="0"/>
              <a:t>Redundant mitigation</a:t>
            </a:r>
          </a:p>
          <a:p>
            <a:r>
              <a:rPr lang="en-GB" sz="2000" dirty="0"/>
              <a:t>Heterogeneous noise profiles</a:t>
            </a:r>
          </a:p>
          <a:p>
            <a:r>
              <a:rPr lang="en-GB" sz="2000" dirty="0"/>
              <a:t>Overhead from classical coordination</a:t>
            </a:r>
          </a:p>
          <a:p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79EC6DE-8D00-088C-EBBE-44E66AD2D676}"/>
              </a:ext>
            </a:extLst>
          </p:cNvPr>
          <p:cNvSpPr/>
          <p:nvPr/>
        </p:nvSpPr>
        <p:spPr>
          <a:xfrm>
            <a:off x="4545076" y="3669256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C183B5F-BE2A-46A7-1D83-77E1A5BA3B52}"/>
              </a:ext>
            </a:extLst>
          </p:cNvPr>
          <p:cNvSpPr/>
          <p:nvPr/>
        </p:nvSpPr>
        <p:spPr>
          <a:xfrm>
            <a:off x="6254132" y="5084397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A36EF3B-F27D-9DD9-8DEB-30DD5DDA6356}"/>
              </a:ext>
            </a:extLst>
          </p:cNvPr>
          <p:cNvSpPr/>
          <p:nvPr/>
        </p:nvSpPr>
        <p:spPr>
          <a:xfrm>
            <a:off x="6248687" y="3680141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3E98A7-974B-6733-BC7F-22C87D86F8C4}"/>
              </a:ext>
            </a:extLst>
          </p:cNvPr>
          <p:cNvSpPr/>
          <p:nvPr/>
        </p:nvSpPr>
        <p:spPr>
          <a:xfrm>
            <a:off x="4545075" y="5095284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1DE854-E9D7-7B45-DB45-EF17D0F745C5}"/>
              </a:ext>
            </a:extLst>
          </p:cNvPr>
          <p:cNvSpPr/>
          <p:nvPr/>
        </p:nvSpPr>
        <p:spPr>
          <a:xfrm>
            <a:off x="9225642" y="1371600"/>
            <a:ext cx="473529" cy="45402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931C2C-68CB-3FA5-4E9B-56CEA942B50E}"/>
              </a:ext>
            </a:extLst>
          </p:cNvPr>
          <p:cNvSpPr/>
          <p:nvPr/>
        </p:nvSpPr>
        <p:spPr>
          <a:xfrm>
            <a:off x="5478524" y="4420369"/>
            <a:ext cx="587829" cy="62048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22F6F-E46B-4684-3319-D6A7B19AA820}"/>
              </a:ext>
            </a:extLst>
          </p:cNvPr>
          <p:cNvSpPr/>
          <p:nvPr/>
        </p:nvSpPr>
        <p:spPr>
          <a:xfrm>
            <a:off x="9277349" y="634686"/>
            <a:ext cx="370114" cy="36376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D80F2A-4021-9BB0-DC93-EA94A1EC1BE3}"/>
              </a:ext>
            </a:extLst>
          </p:cNvPr>
          <p:cNvSpPr txBox="1"/>
          <p:nvPr/>
        </p:nvSpPr>
        <p:spPr>
          <a:xfrm>
            <a:off x="9699172" y="625296"/>
            <a:ext cx="2166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Classical computer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Quantum computer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C1D17C-3C1C-B993-E81F-B6F9E64DC473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5886740" y="4256217"/>
            <a:ext cx="471945" cy="27387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3614E0-DA7F-5C3C-A61D-CA10A6C7C992}"/>
              </a:ext>
            </a:extLst>
          </p:cNvPr>
          <p:cNvCxnSpPr>
            <a:cxnSpLocks/>
          </p:cNvCxnSpPr>
          <p:nvPr/>
        </p:nvCxnSpPr>
        <p:spPr>
          <a:xfrm>
            <a:off x="5296190" y="3995826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A04C46-62BD-AACD-82CF-C4D753400152}"/>
              </a:ext>
            </a:extLst>
          </p:cNvPr>
          <p:cNvCxnSpPr>
            <a:cxnSpLocks/>
          </p:cNvCxnSpPr>
          <p:nvPr/>
        </p:nvCxnSpPr>
        <p:spPr>
          <a:xfrm>
            <a:off x="5165561" y="5421854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341A7B0-568F-EA2B-7395-D2B070D6CE77}"/>
              </a:ext>
            </a:extLst>
          </p:cNvPr>
          <p:cNvCxnSpPr>
            <a:cxnSpLocks/>
            <a:stCxn id="11" idx="0"/>
            <a:endCxn id="8" idx="4"/>
          </p:cNvCxnSpPr>
          <p:nvPr/>
        </p:nvCxnSpPr>
        <p:spPr>
          <a:xfrm flipV="1">
            <a:off x="4920633" y="4344171"/>
            <a:ext cx="1" cy="7511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9B9814-8945-7098-EA5E-0CFE9FABD2AA}"/>
              </a:ext>
            </a:extLst>
          </p:cNvPr>
          <p:cNvCxnSpPr>
            <a:cxnSpLocks/>
          </p:cNvCxnSpPr>
          <p:nvPr/>
        </p:nvCxnSpPr>
        <p:spPr>
          <a:xfrm flipV="1">
            <a:off x="6624243" y="4355056"/>
            <a:ext cx="1" cy="7511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705B4FE-4705-CF0B-8A94-3193AADC6774}"/>
              </a:ext>
            </a:extLst>
          </p:cNvPr>
          <p:cNvCxnSpPr>
            <a:cxnSpLocks/>
            <a:endCxn id="8" idx="5"/>
          </p:cNvCxnSpPr>
          <p:nvPr/>
        </p:nvCxnSpPr>
        <p:spPr>
          <a:xfrm flipH="1" flipV="1">
            <a:off x="5186193" y="4245332"/>
            <a:ext cx="485555" cy="26756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B186E1-CD45-6D74-040A-5D3B4CB0E87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655421" y="4773290"/>
            <a:ext cx="708709" cy="409946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C16C2C-57DF-4397-DBA0-A343F1222468}"/>
              </a:ext>
            </a:extLst>
          </p:cNvPr>
          <p:cNvCxnSpPr>
            <a:cxnSpLocks/>
            <a:stCxn id="11" idx="7"/>
            <a:endCxn id="13" idx="3"/>
          </p:cNvCxnSpPr>
          <p:nvPr/>
        </p:nvCxnSpPr>
        <p:spPr>
          <a:xfrm flipV="1">
            <a:off x="5186192" y="4730612"/>
            <a:ext cx="880161" cy="46351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C35C6D-0F57-F86B-8A80-64E5D62583EC}"/>
              </a:ext>
            </a:extLst>
          </p:cNvPr>
          <p:cNvCxnSpPr>
            <a:cxnSpLocks/>
          </p:cNvCxnSpPr>
          <p:nvPr/>
        </p:nvCxnSpPr>
        <p:spPr>
          <a:xfrm>
            <a:off x="3456505" y="4028483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0FBE593-79E0-FC48-1668-E9485C280D6D}"/>
              </a:ext>
            </a:extLst>
          </p:cNvPr>
          <p:cNvSpPr/>
          <p:nvPr/>
        </p:nvSpPr>
        <p:spPr>
          <a:xfrm>
            <a:off x="2841465" y="3669256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321AF81-21BD-3534-776D-9239EC749B5C}"/>
              </a:ext>
            </a:extLst>
          </p:cNvPr>
          <p:cNvSpPr/>
          <p:nvPr/>
        </p:nvSpPr>
        <p:spPr>
          <a:xfrm>
            <a:off x="2836018" y="5106169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94575BC-8DF0-397A-51DE-FED1838C23CE}"/>
              </a:ext>
            </a:extLst>
          </p:cNvPr>
          <p:cNvCxnSpPr>
            <a:cxnSpLocks/>
          </p:cNvCxnSpPr>
          <p:nvPr/>
        </p:nvCxnSpPr>
        <p:spPr>
          <a:xfrm>
            <a:off x="3456505" y="5432741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BA9C89C-5F31-D94B-C4E0-343E355AA69C}"/>
              </a:ext>
            </a:extLst>
          </p:cNvPr>
          <p:cNvCxnSpPr>
            <a:cxnSpLocks/>
          </p:cNvCxnSpPr>
          <p:nvPr/>
        </p:nvCxnSpPr>
        <p:spPr>
          <a:xfrm flipV="1">
            <a:off x="3211574" y="4355056"/>
            <a:ext cx="1" cy="751113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AB4B35D-4738-C15A-EF94-BD9413594FF3}"/>
              </a:ext>
            </a:extLst>
          </p:cNvPr>
          <p:cNvSpPr/>
          <p:nvPr/>
        </p:nvSpPr>
        <p:spPr>
          <a:xfrm>
            <a:off x="7827117" y="3635731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B6D539A-5CD9-3D8B-F493-C7896062CDE2}"/>
              </a:ext>
            </a:extLst>
          </p:cNvPr>
          <p:cNvSpPr/>
          <p:nvPr/>
        </p:nvSpPr>
        <p:spPr>
          <a:xfrm>
            <a:off x="7827117" y="5095283"/>
            <a:ext cx="751115" cy="67491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E25A5E-826D-919D-6F3A-021E8C087CD1}"/>
              </a:ext>
            </a:extLst>
          </p:cNvPr>
          <p:cNvCxnSpPr>
            <a:cxnSpLocks/>
            <a:stCxn id="63" idx="0"/>
            <a:endCxn id="62" idx="4"/>
          </p:cNvCxnSpPr>
          <p:nvPr/>
        </p:nvCxnSpPr>
        <p:spPr>
          <a:xfrm flipV="1">
            <a:off x="8202675" y="4310646"/>
            <a:ext cx="0" cy="784637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31CD751-AB87-91A8-92BE-EF9EA5F932A5}"/>
              </a:ext>
            </a:extLst>
          </p:cNvPr>
          <p:cNvCxnSpPr>
            <a:cxnSpLocks/>
          </p:cNvCxnSpPr>
          <p:nvPr/>
        </p:nvCxnSpPr>
        <p:spPr>
          <a:xfrm>
            <a:off x="6820190" y="4028483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3438F11-0409-4871-6538-DF9D04D7B896}"/>
              </a:ext>
            </a:extLst>
          </p:cNvPr>
          <p:cNvCxnSpPr>
            <a:cxnSpLocks/>
          </p:cNvCxnSpPr>
          <p:nvPr/>
        </p:nvCxnSpPr>
        <p:spPr>
          <a:xfrm>
            <a:off x="6820190" y="5432741"/>
            <a:ext cx="1181101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15FEF9-C1B9-8E45-311C-DE0CE3395D5D}"/>
              </a:ext>
            </a:extLst>
          </p:cNvPr>
          <p:cNvCxnSpPr>
            <a:cxnSpLocks/>
            <a:stCxn id="13" idx="3"/>
          </p:cNvCxnSpPr>
          <p:nvPr/>
        </p:nvCxnSpPr>
        <p:spPr>
          <a:xfrm flipH="1" flipV="1">
            <a:off x="3465684" y="4245332"/>
            <a:ext cx="2600669" cy="48528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886959D-E9E9-09E3-20E2-98BD7A38A2C0}"/>
              </a:ext>
            </a:extLst>
          </p:cNvPr>
          <p:cNvCxnSpPr>
            <a:cxnSpLocks/>
            <a:endCxn id="59" idx="7"/>
          </p:cNvCxnSpPr>
          <p:nvPr/>
        </p:nvCxnSpPr>
        <p:spPr>
          <a:xfrm flipH="1">
            <a:off x="3477135" y="4708843"/>
            <a:ext cx="2439544" cy="49616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B96D347-FC6B-DBCB-FE82-57A729F4951C}"/>
              </a:ext>
            </a:extLst>
          </p:cNvPr>
          <p:cNvCxnSpPr>
            <a:cxnSpLocks/>
            <a:stCxn id="62" idx="3"/>
          </p:cNvCxnSpPr>
          <p:nvPr/>
        </p:nvCxnSpPr>
        <p:spPr>
          <a:xfrm flipH="1">
            <a:off x="5854081" y="4211807"/>
            <a:ext cx="2083034" cy="44990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138B89D-ED23-833A-B5FD-C574E20936D4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5626272" y="4702964"/>
            <a:ext cx="2310843" cy="491158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onQ Expected to Go Public on October 1">
            <a:extLst>
              <a:ext uri="{FF2B5EF4-FFF2-40B4-BE49-F238E27FC236}">
                <a16:creationId xmlns:a16="http://schemas.microsoft.com/office/drawing/2014/main" id="{A7EA1F4E-304D-3647-1FBF-FC861737F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41" y="2877136"/>
            <a:ext cx="979121" cy="94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CA Computing Launches PT-2 Photonic Quantum System with AI Capabilities -  Quantum Computing Report">
            <a:extLst>
              <a:ext uri="{FF2B5EF4-FFF2-40B4-BE49-F238E27FC236}">
                <a16:creationId xmlns:a16="http://schemas.microsoft.com/office/drawing/2014/main" id="{D203B4B9-8CAB-4FB9-42A2-3744F335A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148" y="5497682"/>
            <a:ext cx="751115" cy="75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antum Brilliance › QBN - Quantum Business Network">
            <a:extLst>
              <a:ext uri="{FF2B5EF4-FFF2-40B4-BE49-F238E27FC236}">
                <a16:creationId xmlns:a16="http://schemas.microsoft.com/office/drawing/2014/main" id="{69002FA7-B97C-983E-E6BB-CF4B225F3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17" y="5100798"/>
            <a:ext cx="887634" cy="88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BM - Elements.cloud">
            <a:extLst>
              <a:ext uri="{FF2B5EF4-FFF2-40B4-BE49-F238E27FC236}">
                <a16:creationId xmlns:a16="http://schemas.microsoft.com/office/drawing/2014/main" id="{83EC5ECA-F147-D772-83B3-CCD19E40B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717" y="3090699"/>
            <a:ext cx="1205829" cy="48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QuEra Installs First Quantum Computer Outside Its Lab">
            <a:extLst>
              <a:ext uri="{FF2B5EF4-FFF2-40B4-BE49-F238E27FC236}">
                <a16:creationId xmlns:a16="http://schemas.microsoft.com/office/drawing/2014/main" id="{73A75F3A-6E8C-645C-FBCE-A5F1CD4E4A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8" b="21866"/>
          <a:stretch>
            <a:fillRect/>
          </a:stretch>
        </p:blipFill>
        <p:spPr bwMode="auto">
          <a:xfrm>
            <a:off x="5854081" y="3048000"/>
            <a:ext cx="1817645" cy="551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C4A6D4-7DFB-8F28-35EB-028FCA91B4F5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29976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4AB01-2B22-B2ED-8BEF-DE5EFD388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Compilation Choices</a:t>
            </a:r>
            <a:r>
              <a:rPr lang="en-GB" dirty="0"/>
              <a:t>: open questions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4EFAF-66F1-5404-1978-5D533BD9E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206" y="2559143"/>
            <a:ext cx="2630283" cy="274119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19DB47-7ED6-4572-36B0-52C16E55E72D}"/>
              </a:ext>
            </a:extLst>
          </p:cNvPr>
          <p:cNvSpPr/>
          <p:nvPr/>
        </p:nvSpPr>
        <p:spPr>
          <a:xfrm>
            <a:off x="1839686" y="2191431"/>
            <a:ext cx="1709057" cy="3305855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DEB420-34B8-4DFD-E1D5-A947E6EE9975}"/>
              </a:ext>
            </a:extLst>
          </p:cNvPr>
          <p:cNvSpPr/>
          <p:nvPr/>
        </p:nvSpPr>
        <p:spPr>
          <a:xfrm>
            <a:off x="3548744" y="2191430"/>
            <a:ext cx="1197428" cy="3305855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451E41-6798-D666-69D2-8153340F4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20" y="2559143"/>
            <a:ext cx="2630283" cy="274119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BC4BDE5-4CCF-1CBC-2438-6F742ED2F4E1}"/>
              </a:ext>
            </a:extLst>
          </p:cNvPr>
          <p:cNvSpPr/>
          <p:nvPr/>
        </p:nvSpPr>
        <p:spPr>
          <a:xfrm>
            <a:off x="6602187" y="2276815"/>
            <a:ext cx="3184070" cy="151141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5A6E4D3-F127-4828-58E3-A19ACE6944B2}"/>
              </a:ext>
            </a:extLst>
          </p:cNvPr>
          <p:cNvSpPr/>
          <p:nvPr/>
        </p:nvSpPr>
        <p:spPr>
          <a:xfrm>
            <a:off x="6609226" y="3985871"/>
            <a:ext cx="3184070" cy="151141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00AB138-8803-9B7D-6785-A64E02CF2B82}"/>
              </a:ext>
            </a:extLst>
          </p:cNvPr>
          <p:cNvSpPr/>
          <p:nvPr/>
        </p:nvSpPr>
        <p:spPr>
          <a:xfrm>
            <a:off x="10178143" y="285637"/>
            <a:ext cx="250372" cy="57524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13A0679-BAF9-2C96-0F3C-F64F62EDAC23}"/>
              </a:ext>
            </a:extLst>
          </p:cNvPr>
          <p:cNvSpPr/>
          <p:nvPr/>
        </p:nvSpPr>
        <p:spPr>
          <a:xfrm>
            <a:off x="10178143" y="940366"/>
            <a:ext cx="250372" cy="575241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62C5F-469F-51C9-BFBB-8FD712265DBD}"/>
              </a:ext>
            </a:extLst>
          </p:cNvPr>
          <p:cNvSpPr txBox="1"/>
          <p:nvPr/>
        </p:nvSpPr>
        <p:spPr>
          <a:xfrm>
            <a:off x="10493828" y="388591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QPU1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E8B691-8D04-55DD-756D-2FF3627E148C}"/>
              </a:ext>
            </a:extLst>
          </p:cNvPr>
          <p:cNvSpPr txBox="1"/>
          <p:nvPr/>
        </p:nvSpPr>
        <p:spPr>
          <a:xfrm>
            <a:off x="10493828" y="1043320"/>
            <a:ext cx="88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QPU2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F45EB-E8FA-E21A-2F1D-1AE9B556A1DD}"/>
              </a:ext>
            </a:extLst>
          </p:cNvPr>
          <p:cNvSpPr txBox="1"/>
          <p:nvPr/>
        </p:nvSpPr>
        <p:spPr>
          <a:xfrm>
            <a:off x="2538608" y="5823091"/>
            <a:ext cx="7114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How do we know which partitioning strategy is optimal in advance?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18FF91-597E-B2FC-0F21-D698988C849F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09387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ADEB-C9A8-276E-12F2-750073AD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Vertical vs Horizontal cuts: a quick vocab sidetrack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335EE1-F66C-97D5-00DF-9A393CCE5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3561"/>
          </a:xfrm>
        </p:spPr>
        <p:txBody>
          <a:bodyPr/>
          <a:lstStyle/>
          <a:p>
            <a:pPr algn="ctr"/>
            <a:r>
              <a:rPr lang="en-US" dirty="0" err="1"/>
              <a:t>Telegate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7031FB-69B0-C9FE-F7D8-89D10A823B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45758"/>
          </a:xfrm>
        </p:spPr>
        <p:txBody>
          <a:bodyPr/>
          <a:lstStyle/>
          <a:p>
            <a:pPr algn="ctr"/>
            <a:r>
              <a:rPr lang="en-US" dirty="0" err="1"/>
              <a:t>Teledata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FBC8EA-1B5B-29D0-6F9C-AC84FF057F61}"/>
              </a:ext>
            </a:extLst>
          </p:cNvPr>
          <p:cNvCxnSpPr>
            <a:cxnSpLocks/>
          </p:cNvCxnSpPr>
          <p:nvPr/>
        </p:nvCxnSpPr>
        <p:spPr>
          <a:xfrm>
            <a:off x="1731394" y="285285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1A1730-7D79-CDB4-A61C-45210A6B598F}"/>
              </a:ext>
            </a:extLst>
          </p:cNvPr>
          <p:cNvCxnSpPr>
            <a:cxnSpLocks/>
          </p:cNvCxnSpPr>
          <p:nvPr/>
        </p:nvCxnSpPr>
        <p:spPr>
          <a:xfrm>
            <a:off x="1731394" y="318486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34A048-0315-CEB6-E236-1785921C6BC4}"/>
              </a:ext>
            </a:extLst>
          </p:cNvPr>
          <p:cNvCxnSpPr>
            <a:cxnSpLocks/>
          </p:cNvCxnSpPr>
          <p:nvPr/>
        </p:nvCxnSpPr>
        <p:spPr>
          <a:xfrm>
            <a:off x="1731394" y="351688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5AB35D4-47DE-BDE6-90F1-D9599F37A456}"/>
              </a:ext>
            </a:extLst>
          </p:cNvPr>
          <p:cNvCxnSpPr>
            <a:cxnSpLocks/>
          </p:cNvCxnSpPr>
          <p:nvPr/>
        </p:nvCxnSpPr>
        <p:spPr>
          <a:xfrm>
            <a:off x="1731394" y="3848895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612DE50-4E0D-2BB3-665F-A71DC352CDD4}"/>
              </a:ext>
            </a:extLst>
          </p:cNvPr>
          <p:cNvCxnSpPr>
            <a:cxnSpLocks/>
          </p:cNvCxnSpPr>
          <p:nvPr/>
        </p:nvCxnSpPr>
        <p:spPr>
          <a:xfrm>
            <a:off x="1731394" y="4180909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E1AEE69-487F-E023-19FB-AC15405A4F13}"/>
              </a:ext>
            </a:extLst>
          </p:cNvPr>
          <p:cNvSpPr/>
          <p:nvPr/>
        </p:nvSpPr>
        <p:spPr>
          <a:xfrm>
            <a:off x="1894113" y="2711337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827D29A-C803-EA6E-DC6A-20C5998559A1}"/>
              </a:ext>
            </a:extLst>
          </p:cNvPr>
          <p:cNvSpPr/>
          <p:nvPr/>
        </p:nvSpPr>
        <p:spPr>
          <a:xfrm>
            <a:off x="4382065" y="334271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B412AD7-C912-86B9-86AC-E15927C21515}"/>
              </a:ext>
            </a:extLst>
          </p:cNvPr>
          <p:cNvSpPr/>
          <p:nvPr/>
        </p:nvSpPr>
        <p:spPr>
          <a:xfrm>
            <a:off x="2373085" y="3037907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189D5B-04AB-1010-E840-E141A5892D38}"/>
              </a:ext>
            </a:extLst>
          </p:cNvPr>
          <p:cNvSpPr/>
          <p:nvPr/>
        </p:nvSpPr>
        <p:spPr>
          <a:xfrm>
            <a:off x="3364251" y="2724945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340B8EE-97B6-AB89-140D-130A35115C93}"/>
              </a:ext>
            </a:extLst>
          </p:cNvPr>
          <p:cNvSpPr/>
          <p:nvPr/>
        </p:nvSpPr>
        <p:spPr>
          <a:xfrm>
            <a:off x="3003891" y="4025788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3735C4-0A50-EC03-187C-F118015DD31F}"/>
              </a:ext>
            </a:extLst>
          </p:cNvPr>
          <p:cNvCxnSpPr>
            <a:cxnSpLocks/>
          </p:cNvCxnSpPr>
          <p:nvPr/>
        </p:nvCxnSpPr>
        <p:spPr>
          <a:xfrm>
            <a:off x="7114381" y="282291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CA84A79-B9F4-DFBF-E031-156A68028EC3}"/>
              </a:ext>
            </a:extLst>
          </p:cNvPr>
          <p:cNvCxnSpPr>
            <a:cxnSpLocks/>
          </p:cNvCxnSpPr>
          <p:nvPr/>
        </p:nvCxnSpPr>
        <p:spPr>
          <a:xfrm>
            <a:off x="7114381" y="315493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A5391B-7568-91DE-A027-D3296F84FC73}"/>
              </a:ext>
            </a:extLst>
          </p:cNvPr>
          <p:cNvCxnSpPr>
            <a:cxnSpLocks/>
          </p:cNvCxnSpPr>
          <p:nvPr/>
        </p:nvCxnSpPr>
        <p:spPr>
          <a:xfrm>
            <a:off x="7114381" y="348694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95574B-F96D-191E-67F7-958E455BEB52}"/>
              </a:ext>
            </a:extLst>
          </p:cNvPr>
          <p:cNvCxnSpPr>
            <a:cxnSpLocks/>
          </p:cNvCxnSpPr>
          <p:nvPr/>
        </p:nvCxnSpPr>
        <p:spPr>
          <a:xfrm>
            <a:off x="7114381" y="3818960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95B6FAC-295E-06D1-2493-119DEA4C8D16}"/>
              </a:ext>
            </a:extLst>
          </p:cNvPr>
          <p:cNvCxnSpPr>
            <a:cxnSpLocks/>
          </p:cNvCxnSpPr>
          <p:nvPr/>
        </p:nvCxnSpPr>
        <p:spPr>
          <a:xfrm>
            <a:off x="7114381" y="4150974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26F2C0B-F4FC-AEE6-28AB-C1E65254A6B8}"/>
              </a:ext>
            </a:extLst>
          </p:cNvPr>
          <p:cNvSpPr/>
          <p:nvPr/>
        </p:nvSpPr>
        <p:spPr>
          <a:xfrm>
            <a:off x="7277100" y="2681402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2544F2-B1A4-80B4-11D7-BD66246FA079}"/>
              </a:ext>
            </a:extLst>
          </p:cNvPr>
          <p:cNvSpPr/>
          <p:nvPr/>
        </p:nvSpPr>
        <p:spPr>
          <a:xfrm>
            <a:off x="9759043" y="335904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15D976-C856-3267-E092-3E5C2B3090C5}"/>
              </a:ext>
            </a:extLst>
          </p:cNvPr>
          <p:cNvSpPr/>
          <p:nvPr/>
        </p:nvSpPr>
        <p:spPr>
          <a:xfrm>
            <a:off x="7756072" y="3007972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5F7F781-A965-5377-2F91-57AA92270E08}"/>
              </a:ext>
            </a:extLst>
          </p:cNvPr>
          <p:cNvSpPr/>
          <p:nvPr/>
        </p:nvSpPr>
        <p:spPr>
          <a:xfrm>
            <a:off x="8747238" y="2695010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3185AB-8C80-FE97-B59C-47BB965468D7}"/>
              </a:ext>
            </a:extLst>
          </p:cNvPr>
          <p:cNvSpPr/>
          <p:nvPr/>
        </p:nvSpPr>
        <p:spPr>
          <a:xfrm>
            <a:off x="8386878" y="3995853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302676-A6B1-83E9-ECBD-3E0A4D9EE2F9}"/>
              </a:ext>
            </a:extLst>
          </p:cNvPr>
          <p:cNvCxnSpPr/>
          <p:nvPr/>
        </p:nvCxnSpPr>
        <p:spPr>
          <a:xfrm>
            <a:off x="1432036" y="3701936"/>
            <a:ext cx="390797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5DFBAB7-4D05-F567-03B5-885712F32B5C}"/>
              </a:ext>
            </a:extLst>
          </p:cNvPr>
          <p:cNvCxnSpPr>
            <a:cxnSpLocks/>
          </p:cNvCxnSpPr>
          <p:nvPr/>
        </p:nvCxnSpPr>
        <p:spPr>
          <a:xfrm>
            <a:off x="9432471" y="2431030"/>
            <a:ext cx="0" cy="20682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7897B62-F8C1-9DD9-9945-F92D8F6A6D3E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9344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E3902-1A58-420B-CB37-B133F6FE6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1AE59-E2A6-ED51-5CEE-E83388B75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3561"/>
          </a:xfrm>
        </p:spPr>
        <p:txBody>
          <a:bodyPr/>
          <a:lstStyle/>
          <a:p>
            <a:pPr algn="ctr"/>
            <a:r>
              <a:rPr lang="en-US" dirty="0" err="1"/>
              <a:t>Telegate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9D33FC-C501-9DAD-5D85-B44BF5F67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45758"/>
          </a:xfrm>
        </p:spPr>
        <p:txBody>
          <a:bodyPr/>
          <a:lstStyle/>
          <a:p>
            <a:pPr algn="ctr"/>
            <a:r>
              <a:rPr lang="en-US" dirty="0" err="1"/>
              <a:t>Teledata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0797A-A0EB-5590-93CF-813F741A3A00}"/>
              </a:ext>
            </a:extLst>
          </p:cNvPr>
          <p:cNvCxnSpPr>
            <a:cxnSpLocks/>
          </p:cNvCxnSpPr>
          <p:nvPr/>
        </p:nvCxnSpPr>
        <p:spPr>
          <a:xfrm>
            <a:off x="1731394" y="285285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040DF5-C642-770C-78CF-58E5B4C20ABE}"/>
              </a:ext>
            </a:extLst>
          </p:cNvPr>
          <p:cNvCxnSpPr>
            <a:cxnSpLocks/>
          </p:cNvCxnSpPr>
          <p:nvPr/>
        </p:nvCxnSpPr>
        <p:spPr>
          <a:xfrm>
            <a:off x="1731394" y="318486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E9E701-C1EE-A1BE-4634-F1F564CFA210}"/>
              </a:ext>
            </a:extLst>
          </p:cNvPr>
          <p:cNvCxnSpPr>
            <a:cxnSpLocks/>
          </p:cNvCxnSpPr>
          <p:nvPr/>
        </p:nvCxnSpPr>
        <p:spPr>
          <a:xfrm>
            <a:off x="1731394" y="351688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BF1399-1AE2-BECD-F1EB-00B08A0493B9}"/>
              </a:ext>
            </a:extLst>
          </p:cNvPr>
          <p:cNvCxnSpPr>
            <a:cxnSpLocks/>
          </p:cNvCxnSpPr>
          <p:nvPr/>
        </p:nvCxnSpPr>
        <p:spPr>
          <a:xfrm>
            <a:off x="1731394" y="3848895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33B60F-E47E-3816-1A89-F77D8389835C}"/>
              </a:ext>
            </a:extLst>
          </p:cNvPr>
          <p:cNvCxnSpPr>
            <a:cxnSpLocks/>
          </p:cNvCxnSpPr>
          <p:nvPr/>
        </p:nvCxnSpPr>
        <p:spPr>
          <a:xfrm>
            <a:off x="1731394" y="4180909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3B56BDE-9301-1C42-2088-A2FB52F3288B}"/>
              </a:ext>
            </a:extLst>
          </p:cNvPr>
          <p:cNvSpPr/>
          <p:nvPr/>
        </p:nvSpPr>
        <p:spPr>
          <a:xfrm>
            <a:off x="1894113" y="2711337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21B15C-FCD1-3417-18B4-3619A921D66A}"/>
              </a:ext>
            </a:extLst>
          </p:cNvPr>
          <p:cNvSpPr/>
          <p:nvPr/>
        </p:nvSpPr>
        <p:spPr>
          <a:xfrm>
            <a:off x="4382065" y="334271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188AAD-A07E-3F3A-CBD3-640374C3CEF6}"/>
              </a:ext>
            </a:extLst>
          </p:cNvPr>
          <p:cNvSpPr/>
          <p:nvPr/>
        </p:nvSpPr>
        <p:spPr>
          <a:xfrm>
            <a:off x="2373085" y="3037907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C3F73E-D886-7F41-4C34-5502F87EB505}"/>
              </a:ext>
            </a:extLst>
          </p:cNvPr>
          <p:cNvSpPr/>
          <p:nvPr/>
        </p:nvSpPr>
        <p:spPr>
          <a:xfrm>
            <a:off x="3364251" y="2724945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396B7E-04A6-8686-2BEE-75643CC707AF}"/>
              </a:ext>
            </a:extLst>
          </p:cNvPr>
          <p:cNvSpPr/>
          <p:nvPr/>
        </p:nvSpPr>
        <p:spPr>
          <a:xfrm>
            <a:off x="3003891" y="4025788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FABE0D3-DD2F-16E6-054F-6899287744D4}"/>
              </a:ext>
            </a:extLst>
          </p:cNvPr>
          <p:cNvCxnSpPr>
            <a:cxnSpLocks/>
          </p:cNvCxnSpPr>
          <p:nvPr/>
        </p:nvCxnSpPr>
        <p:spPr>
          <a:xfrm>
            <a:off x="7114381" y="282291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6AF2D1-4F60-B207-2F5D-14755B981AAF}"/>
              </a:ext>
            </a:extLst>
          </p:cNvPr>
          <p:cNvCxnSpPr>
            <a:cxnSpLocks/>
          </p:cNvCxnSpPr>
          <p:nvPr/>
        </p:nvCxnSpPr>
        <p:spPr>
          <a:xfrm>
            <a:off x="7114381" y="315493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A810432-0F20-446D-AC4D-200F87966967}"/>
              </a:ext>
            </a:extLst>
          </p:cNvPr>
          <p:cNvCxnSpPr>
            <a:cxnSpLocks/>
          </p:cNvCxnSpPr>
          <p:nvPr/>
        </p:nvCxnSpPr>
        <p:spPr>
          <a:xfrm>
            <a:off x="7114381" y="348694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7DBB93-380C-A8AC-56A6-14E7BE0AB313}"/>
              </a:ext>
            </a:extLst>
          </p:cNvPr>
          <p:cNvCxnSpPr>
            <a:cxnSpLocks/>
          </p:cNvCxnSpPr>
          <p:nvPr/>
        </p:nvCxnSpPr>
        <p:spPr>
          <a:xfrm>
            <a:off x="7114381" y="3818960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99B6E5-FABD-96BA-6C3A-9CF4340C5CA6}"/>
              </a:ext>
            </a:extLst>
          </p:cNvPr>
          <p:cNvCxnSpPr>
            <a:cxnSpLocks/>
          </p:cNvCxnSpPr>
          <p:nvPr/>
        </p:nvCxnSpPr>
        <p:spPr>
          <a:xfrm>
            <a:off x="7114381" y="4150974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B125997-9E4E-E417-3B51-15DA3F7600AD}"/>
              </a:ext>
            </a:extLst>
          </p:cNvPr>
          <p:cNvSpPr/>
          <p:nvPr/>
        </p:nvSpPr>
        <p:spPr>
          <a:xfrm>
            <a:off x="7277100" y="2681402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9E2493F-79B3-31E1-A15A-A24EB723854C}"/>
              </a:ext>
            </a:extLst>
          </p:cNvPr>
          <p:cNvSpPr/>
          <p:nvPr/>
        </p:nvSpPr>
        <p:spPr>
          <a:xfrm>
            <a:off x="9759043" y="335904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5FA2341-E091-96A8-DC75-BD373F191963}"/>
              </a:ext>
            </a:extLst>
          </p:cNvPr>
          <p:cNvSpPr/>
          <p:nvPr/>
        </p:nvSpPr>
        <p:spPr>
          <a:xfrm>
            <a:off x="7756072" y="3007972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1A18FA2-AE70-E5D6-BD6C-524A7D511371}"/>
              </a:ext>
            </a:extLst>
          </p:cNvPr>
          <p:cNvSpPr/>
          <p:nvPr/>
        </p:nvSpPr>
        <p:spPr>
          <a:xfrm>
            <a:off x="8747238" y="2695010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E6BB09B-910D-000F-B927-6F585BE115C0}"/>
              </a:ext>
            </a:extLst>
          </p:cNvPr>
          <p:cNvSpPr/>
          <p:nvPr/>
        </p:nvSpPr>
        <p:spPr>
          <a:xfrm>
            <a:off x="8386878" y="3995853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ACCFA90-8F0E-EF55-68E4-9C120EDA999C}"/>
              </a:ext>
            </a:extLst>
          </p:cNvPr>
          <p:cNvCxnSpPr/>
          <p:nvPr/>
        </p:nvCxnSpPr>
        <p:spPr>
          <a:xfrm>
            <a:off x="1432036" y="3701936"/>
            <a:ext cx="390797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33679BC-5731-35E1-542A-601CC26A0A4A}"/>
              </a:ext>
            </a:extLst>
          </p:cNvPr>
          <p:cNvCxnSpPr>
            <a:cxnSpLocks/>
          </p:cNvCxnSpPr>
          <p:nvPr/>
        </p:nvCxnSpPr>
        <p:spPr>
          <a:xfrm>
            <a:off x="9432471" y="2431030"/>
            <a:ext cx="0" cy="20682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448C95D-0096-F818-FA26-345B73EA56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17"/>
          <a:stretch>
            <a:fillRect/>
          </a:stretch>
        </p:blipFill>
        <p:spPr>
          <a:xfrm>
            <a:off x="1232204" y="4517535"/>
            <a:ext cx="4372954" cy="19311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4B00BF0-5C0E-C5D2-DC95-AEACAF05DB33}"/>
              </a:ext>
            </a:extLst>
          </p:cNvPr>
          <p:cNvSpPr txBox="1">
            <a:spLocks/>
          </p:cNvSpPr>
          <p:nvPr/>
        </p:nvSpPr>
        <p:spPr>
          <a:xfrm>
            <a:off x="992188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/>
              <a:t>Vertical vs Horizontal cuts: a quick vocab sidetrack</a:t>
            </a:r>
            <a:endParaRPr lang="en-US" sz="4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3F0DAB-0C6A-7383-E4B2-906B9801EAF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6144276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6E564-5012-EEA5-CD8F-EF088ED82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4908C-B467-262C-AC86-97BF19478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3561"/>
          </a:xfrm>
        </p:spPr>
        <p:txBody>
          <a:bodyPr/>
          <a:lstStyle/>
          <a:p>
            <a:pPr algn="ctr"/>
            <a:r>
              <a:rPr lang="en-US" dirty="0" err="1"/>
              <a:t>Telegate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DCA74-5725-84FC-928F-4E1606618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45758"/>
          </a:xfrm>
        </p:spPr>
        <p:txBody>
          <a:bodyPr/>
          <a:lstStyle/>
          <a:p>
            <a:pPr algn="ctr"/>
            <a:r>
              <a:rPr lang="en-US" dirty="0" err="1"/>
              <a:t>Teledata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C529CB-91ED-F8D5-AD2E-1F408B1E6E46}"/>
              </a:ext>
            </a:extLst>
          </p:cNvPr>
          <p:cNvCxnSpPr>
            <a:cxnSpLocks/>
          </p:cNvCxnSpPr>
          <p:nvPr/>
        </p:nvCxnSpPr>
        <p:spPr>
          <a:xfrm>
            <a:off x="1731394" y="285285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9DB99E-450D-FA84-AD91-E06227DCC80E}"/>
              </a:ext>
            </a:extLst>
          </p:cNvPr>
          <p:cNvCxnSpPr>
            <a:cxnSpLocks/>
          </p:cNvCxnSpPr>
          <p:nvPr/>
        </p:nvCxnSpPr>
        <p:spPr>
          <a:xfrm>
            <a:off x="1731394" y="318486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342CF7-8B3A-41EB-FDCD-5BE0BC61FE3C}"/>
              </a:ext>
            </a:extLst>
          </p:cNvPr>
          <p:cNvCxnSpPr>
            <a:cxnSpLocks/>
          </p:cNvCxnSpPr>
          <p:nvPr/>
        </p:nvCxnSpPr>
        <p:spPr>
          <a:xfrm>
            <a:off x="1731394" y="351688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E9B278-DE44-A4AA-B836-748584A9D410}"/>
              </a:ext>
            </a:extLst>
          </p:cNvPr>
          <p:cNvCxnSpPr>
            <a:cxnSpLocks/>
          </p:cNvCxnSpPr>
          <p:nvPr/>
        </p:nvCxnSpPr>
        <p:spPr>
          <a:xfrm>
            <a:off x="1731394" y="3848895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EF4913-38BA-0AD3-F584-145ADF41ED3D}"/>
              </a:ext>
            </a:extLst>
          </p:cNvPr>
          <p:cNvCxnSpPr>
            <a:cxnSpLocks/>
          </p:cNvCxnSpPr>
          <p:nvPr/>
        </p:nvCxnSpPr>
        <p:spPr>
          <a:xfrm>
            <a:off x="1731394" y="4180909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ED1A711-CD38-17F9-D123-3097EE1966BF}"/>
              </a:ext>
            </a:extLst>
          </p:cNvPr>
          <p:cNvSpPr/>
          <p:nvPr/>
        </p:nvSpPr>
        <p:spPr>
          <a:xfrm>
            <a:off x="1894113" y="2711337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EF387BE-442D-4971-EC95-F1E672AFD49C}"/>
              </a:ext>
            </a:extLst>
          </p:cNvPr>
          <p:cNvSpPr/>
          <p:nvPr/>
        </p:nvSpPr>
        <p:spPr>
          <a:xfrm>
            <a:off x="4382065" y="334271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88B4BB-7364-B1C9-3874-397FD00640A0}"/>
              </a:ext>
            </a:extLst>
          </p:cNvPr>
          <p:cNvSpPr/>
          <p:nvPr/>
        </p:nvSpPr>
        <p:spPr>
          <a:xfrm>
            <a:off x="2373085" y="3037907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6B6C7B0-A0BB-DC70-72EA-8A0B2CBC8F22}"/>
              </a:ext>
            </a:extLst>
          </p:cNvPr>
          <p:cNvSpPr/>
          <p:nvPr/>
        </p:nvSpPr>
        <p:spPr>
          <a:xfrm>
            <a:off x="3364251" y="2724945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5667427-6880-7A5B-D90D-C6DBC4596CC8}"/>
              </a:ext>
            </a:extLst>
          </p:cNvPr>
          <p:cNvSpPr/>
          <p:nvPr/>
        </p:nvSpPr>
        <p:spPr>
          <a:xfrm>
            <a:off x="3003891" y="4025788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257F7A8-F188-17C4-A238-6269D95796DF}"/>
              </a:ext>
            </a:extLst>
          </p:cNvPr>
          <p:cNvCxnSpPr>
            <a:cxnSpLocks/>
          </p:cNvCxnSpPr>
          <p:nvPr/>
        </p:nvCxnSpPr>
        <p:spPr>
          <a:xfrm>
            <a:off x="7114381" y="282291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62EE990-4C04-C4F7-4CB9-BE20A2D24C87}"/>
              </a:ext>
            </a:extLst>
          </p:cNvPr>
          <p:cNvCxnSpPr>
            <a:cxnSpLocks/>
          </p:cNvCxnSpPr>
          <p:nvPr/>
        </p:nvCxnSpPr>
        <p:spPr>
          <a:xfrm>
            <a:off x="7114381" y="315493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6AAA8E0-43B2-C262-0CB5-9A4F54E9B3A2}"/>
              </a:ext>
            </a:extLst>
          </p:cNvPr>
          <p:cNvCxnSpPr>
            <a:cxnSpLocks/>
          </p:cNvCxnSpPr>
          <p:nvPr/>
        </p:nvCxnSpPr>
        <p:spPr>
          <a:xfrm>
            <a:off x="7114381" y="348694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EF1371-FDFB-29EB-10AA-53F2BEF6564A}"/>
              </a:ext>
            </a:extLst>
          </p:cNvPr>
          <p:cNvCxnSpPr>
            <a:cxnSpLocks/>
          </p:cNvCxnSpPr>
          <p:nvPr/>
        </p:nvCxnSpPr>
        <p:spPr>
          <a:xfrm>
            <a:off x="7114381" y="3818960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560DEE-844D-CE7A-CAF5-5C3291DE1DE9}"/>
              </a:ext>
            </a:extLst>
          </p:cNvPr>
          <p:cNvCxnSpPr>
            <a:cxnSpLocks/>
          </p:cNvCxnSpPr>
          <p:nvPr/>
        </p:nvCxnSpPr>
        <p:spPr>
          <a:xfrm>
            <a:off x="7114381" y="4150974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8EBF4AE0-AAE2-BCDA-BF89-02AF26576D9E}"/>
              </a:ext>
            </a:extLst>
          </p:cNvPr>
          <p:cNvSpPr/>
          <p:nvPr/>
        </p:nvSpPr>
        <p:spPr>
          <a:xfrm>
            <a:off x="7277100" y="2681402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F9D1586-88DE-0E41-A2EC-FC08A3374ED2}"/>
              </a:ext>
            </a:extLst>
          </p:cNvPr>
          <p:cNvSpPr/>
          <p:nvPr/>
        </p:nvSpPr>
        <p:spPr>
          <a:xfrm>
            <a:off x="9759043" y="335904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307E28C-FF2F-AAB3-D7BB-C7B030F74B8A}"/>
              </a:ext>
            </a:extLst>
          </p:cNvPr>
          <p:cNvSpPr/>
          <p:nvPr/>
        </p:nvSpPr>
        <p:spPr>
          <a:xfrm>
            <a:off x="7756072" y="3007972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992BA7-F115-BDAE-1417-F95033096711}"/>
              </a:ext>
            </a:extLst>
          </p:cNvPr>
          <p:cNvSpPr/>
          <p:nvPr/>
        </p:nvSpPr>
        <p:spPr>
          <a:xfrm>
            <a:off x="8747238" y="2695010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E956C2D-78AF-9A79-DC1E-64A1F0107E8A}"/>
              </a:ext>
            </a:extLst>
          </p:cNvPr>
          <p:cNvSpPr/>
          <p:nvPr/>
        </p:nvSpPr>
        <p:spPr>
          <a:xfrm>
            <a:off x="8386878" y="3995853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9E34AB-A88F-424F-C1B1-C2E66AFD8D17}"/>
              </a:ext>
            </a:extLst>
          </p:cNvPr>
          <p:cNvCxnSpPr/>
          <p:nvPr/>
        </p:nvCxnSpPr>
        <p:spPr>
          <a:xfrm>
            <a:off x="1432036" y="3701936"/>
            <a:ext cx="390797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7A41B3B-1659-B673-F9C5-3B27F046701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17"/>
          <a:stretch>
            <a:fillRect/>
          </a:stretch>
        </p:blipFill>
        <p:spPr>
          <a:xfrm>
            <a:off x="1232204" y="4517535"/>
            <a:ext cx="4372954" cy="1931123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89F079-3AEB-C6A2-BB34-BCE2B5BE0070}"/>
              </a:ext>
            </a:extLst>
          </p:cNvPr>
          <p:cNvCxnSpPr>
            <a:cxnSpLocks/>
          </p:cNvCxnSpPr>
          <p:nvPr/>
        </p:nvCxnSpPr>
        <p:spPr>
          <a:xfrm>
            <a:off x="9432471" y="2431030"/>
            <a:ext cx="0" cy="20682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D1218796-FD04-D9E6-6D35-36575E787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38" t="701" r="17212" b="68283"/>
          <a:stretch>
            <a:fillRect/>
          </a:stretch>
        </p:blipFill>
        <p:spPr>
          <a:xfrm>
            <a:off x="7946571" y="4529246"/>
            <a:ext cx="2373085" cy="18497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814771-936E-E2C3-70A8-874739B8FB94}"/>
              </a:ext>
            </a:extLst>
          </p:cNvPr>
          <p:cNvCxnSpPr/>
          <p:nvPr/>
        </p:nvCxnSpPr>
        <p:spPr>
          <a:xfrm flipV="1">
            <a:off x="4675980" y="4637314"/>
            <a:ext cx="3270591" cy="5116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2EBA12-B90E-EAFC-9E01-85B1159D5087}"/>
              </a:ext>
            </a:extLst>
          </p:cNvPr>
          <p:cNvCxnSpPr>
            <a:cxnSpLocks/>
          </p:cNvCxnSpPr>
          <p:nvPr/>
        </p:nvCxnSpPr>
        <p:spPr>
          <a:xfrm>
            <a:off x="4675980" y="5148943"/>
            <a:ext cx="3374007" cy="12300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0255B10-0ABA-13B6-AA8A-C74B8A574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Vertical vs Horizontal cuts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E4EDC-B8CA-C407-E185-3BEAFAAA1FCE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423703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9A488-53B0-7157-1D5D-F76CF14D9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46B3F-32B8-728B-DE66-322D302216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3561"/>
          </a:xfrm>
        </p:spPr>
        <p:txBody>
          <a:bodyPr/>
          <a:lstStyle/>
          <a:p>
            <a:pPr algn="ctr"/>
            <a:r>
              <a:rPr lang="en-US" dirty="0" err="1"/>
              <a:t>Telegate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8C972E-A6B1-F593-1B9E-F736E65191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45758"/>
          </a:xfrm>
        </p:spPr>
        <p:txBody>
          <a:bodyPr/>
          <a:lstStyle/>
          <a:p>
            <a:pPr algn="ctr"/>
            <a:r>
              <a:rPr lang="en-US" dirty="0" err="1"/>
              <a:t>Teledata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E3C1BD-27ED-B06C-B904-F1E54E628E06}"/>
              </a:ext>
            </a:extLst>
          </p:cNvPr>
          <p:cNvCxnSpPr>
            <a:cxnSpLocks/>
          </p:cNvCxnSpPr>
          <p:nvPr/>
        </p:nvCxnSpPr>
        <p:spPr>
          <a:xfrm>
            <a:off x="1731394" y="285285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D7F736-746D-1727-6D8F-0B5ABA0FB7B0}"/>
              </a:ext>
            </a:extLst>
          </p:cNvPr>
          <p:cNvCxnSpPr>
            <a:cxnSpLocks/>
          </p:cNvCxnSpPr>
          <p:nvPr/>
        </p:nvCxnSpPr>
        <p:spPr>
          <a:xfrm>
            <a:off x="1731394" y="318486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97F066-1905-25D2-5966-36EAE1BEF81B}"/>
              </a:ext>
            </a:extLst>
          </p:cNvPr>
          <p:cNvCxnSpPr>
            <a:cxnSpLocks/>
          </p:cNvCxnSpPr>
          <p:nvPr/>
        </p:nvCxnSpPr>
        <p:spPr>
          <a:xfrm>
            <a:off x="1731394" y="351688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CF2876-C1A1-9571-D6B9-7CF3925E01EA}"/>
              </a:ext>
            </a:extLst>
          </p:cNvPr>
          <p:cNvCxnSpPr>
            <a:cxnSpLocks/>
          </p:cNvCxnSpPr>
          <p:nvPr/>
        </p:nvCxnSpPr>
        <p:spPr>
          <a:xfrm>
            <a:off x="1731394" y="3848895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1A67BA-DC9E-CB3A-BCA8-13E37FA5F0DF}"/>
              </a:ext>
            </a:extLst>
          </p:cNvPr>
          <p:cNvCxnSpPr>
            <a:cxnSpLocks/>
          </p:cNvCxnSpPr>
          <p:nvPr/>
        </p:nvCxnSpPr>
        <p:spPr>
          <a:xfrm>
            <a:off x="1731394" y="4180909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0B75C10-F7F8-AA02-9DE7-29A8D3D6BF2E}"/>
              </a:ext>
            </a:extLst>
          </p:cNvPr>
          <p:cNvSpPr/>
          <p:nvPr/>
        </p:nvSpPr>
        <p:spPr>
          <a:xfrm>
            <a:off x="1894113" y="2711337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8FC629A-6F41-AD8C-6AE3-BE6D3C4CC129}"/>
              </a:ext>
            </a:extLst>
          </p:cNvPr>
          <p:cNvSpPr/>
          <p:nvPr/>
        </p:nvSpPr>
        <p:spPr>
          <a:xfrm>
            <a:off x="4382065" y="334271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C2A3D4-E71C-4519-7BFB-C56EA04214B6}"/>
              </a:ext>
            </a:extLst>
          </p:cNvPr>
          <p:cNvSpPr/>
          <p:nvPr/>
        </p:nvSpPr>
        <p:spPr>
          <a:xfrm>
            <a:off x="2373085" y="3037907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D5918E-2AA1-F16F-7740-7FD57246369B}"/>
              </a:ext>
            </a:extLst>
          </p:cNvPr>
          <p:cNvSpPr/>
          <p:nvPr/>
        </p:nvSpPr>
        <p:spPr>
          <a:xfrm>
            <a:off x="3364251" y="2724945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6482D38-9FC8-4846-4B7C-0F262BC53089}"/>
              </a:ext>
            </a:extLst>
          </p:cNvPr>
          <p:cNvSpPr/>
          <p:nvPr/>
        </p:nvSpPr>
        <p:spPr>
          <a:xfrm>
            <a:off x="3003891" y="4025788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C50740-AAC1-DB24-2000-D5A156ECCA04}"/>
              </a:ext>
            </a:extLst>
          </p:cNvPr>
          <p:cNvCxnSpPr>
            <a:cxnSpLocks/>
          </p:cNvCxnSpPr>
          <p:nvPr/>
        </p:nvCxnSpPr>
        <p:spPr>
          <a:xfrm>
            <a:off x="7114381" y="282291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06FEA95-ED0E-BCDF-55BF-6126412C1396}"/>
              </a:ext>
            </a:extLst>
          </p:cNvPr>
          <p:cNvCxnSpPr>
            <a:cxnSpLocks/>
          </p:cNvCxnSpPr>
          <p:nvPr/>
        </p:nvCxnSpPr>
        <p:spPr>
          <a:xfrm>
            <a:off x="7114381" y="315493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877093-5633-0E59-36D8-48DEBB2C8E32}"/>
              </a:ext>
            </a:extLst>
          </p:cNvPr>
          <p:cNvCxnSpPr>
            <a:cxnSpLocks/>
          </p:cNvCxnSpPr>
          <p:nvPr/>
        </p:nvCxnSpPr>
        <p:spPr>
          <a:xfrm>
            <a:off x="7114381" y="348694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EAF26F-C78B-9A38-38A3-BE5994C10DB9}"/>
              </a:ext>
            </a:extLst>
          </p:cNvPr>
          <p:cNvCxnSpPr>
            <a:cxnSpLocks/>
          </p:cNvCxnSpPr>
          <p:nvPr/>
        </p:nvCxnSpPr>
        <p:spPr>
          <a:xfrm>
            <a:off x="7114381" y="3818960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B62CE-C5A2-E997-D7A5-DE01217ECD8E}"/>
              </a:ext>
            </a:extLst>
          </p:cNvPr>
          <p:cNvCxnSpPr>
            <a:cxnSpLocks/>
          </p:cNvCxnSpPr>
          <p:nvPr/>
        </p:nvCxnSpPr>
        <p:spPr>
          <a:xfrm>
            <a:off x="7114381" y="4150974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BCCA4C7-1FEA-2F8E-29EF-AA45781A25C3}"/>
              </a:ext>
            </a:extLst>
          </p:cNvPr>
          <p:cNvSpPr/>
          <p:nvPr/>
        </p:nvSpPr>
        <p:spPr>
          <a:xfrm>
            <a:off x="7277100" y="2681402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6524E9-9636-F47B-5D07-D11D8F8D6D26}"/>
              </a:ext>
            </a:extLst>
          </p:cNvPr>
          <p:cNvSpPr/>
          <p:nvPr/>
        </p:nvSpPr>
        <p:spPr>
          <a:xfrm>
            <a:off x="9759043" y="335904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B91B59-1FFE-E87D-B056-BEF450BBF924}"/>
              </a:ext>
            </a:extLst>
          </p:cNvPr>
          <p:cNvSpPr/>
          <p:nvPr/>
        </p:nvSpPr>
        <p:spPr>
          <a:xfrm>
            <a:off x="7756072" y="3007972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BD5F7F-F831-E647-B386-F89224077B30}"/>
              </a:ext>
            </a:extLst>
          </p:cNvPr>
          <p:cNvSpPr/>
          <p:nvPr/>
        </p:nvSpPr>
        <p:spPr>
          <a:xfrm>
            <a:off x="8747238" y="2695010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58A9F44-39B2-D65E-B484-DC295B21DA5C}"/>
              </a:ext>
            </a:extLst>
          </p:cNvPr>
          <p:cNvSpPr/>
          <p:nvPr/>
        </p:nvSpPr>
        <p:spPr>
          <a:xfrm>
            <a:off x="8386878" y="3995853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2C8F6DB-5C10-D034-9DCD-F924EB4500D3}"/>
              </a:ext>
            </a:extLst>
          </p:cNvPr>
          <p:cNvCxnSpPr/>
          <p:nvPr/>
        </p:nvCxnSpPr>
        <p:spPr>
          <a:xfrm>
            <a:off x="1432036" y="3701936"/>
            <a:ext cx="390797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EE01599-051C-E869-E0BE-FE501654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5717"/>
          <a:stretch>
            <a:fillRect/>
          </a:stretch>
        </p:blipFill>
        <p:spPr>
          <a:xfrm>
            <a:off x="1232204" y="4517535"/>
            <a:ext cx="4372954" cy="1931123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5D70927-276D-179E-5D81-43CD5FB67A02}"/>
              </a:ext>
            </a:extLst>
          </p:cNvPr>
          <p:cNvCxnSpPr>
            <a:cxnSpLocks/>
          </p:cNvCxnSpPr>
          <p:nvPr/>
        </p:nvCxnSpPr>
        <p:spPr>
          <a:xfrm>
            <a:off x="9432471" y="2431030"/>
            <a:ext cx="0" cy="20682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68875568-5991-B381-0B3C-A4F8BC81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38" t="701" r="17212" b="68283"/>
          <a:stretch>
            <a:fillRect/>
          </a:stretch>
        </p:blipFill>
        <p:spPr>
          <a:xfrm>
            <a:off x="7946571" y="4529246"/>
            <a:ext cx="2373085" cy="18497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DC9A41-D0A8-9E85-FFB2-3F0E7DA14D47}"/>
              </a:ext>
            </a:extLst>
          </p:cNvPr>
          <p:cNvCxnSpPr/>
          <p:nvPr/>
        </p:nvCxnSpPr>
        <p:spPr>
          <a:xfrm flipV="1">
            <a:off x="4675980" y="4637314"/>
            <a:ext cx="3270591" cy="5116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94AD6D-170C-0932-D106-59215D497605}"/>
              </a:ext>
            </a:extLst>
          </p:cNvPr>
          <p:cNvCxnSpPr>
            <a:cxnSpLocks/>
          </p:cNvCxnSpPr>
          <p:nvPr/>
        </p:nvCxnSpPr>
        <p:spPr>
          <a:xfrm>
            <a:off x="4675980" y="5148943"/>
            <a:ext cx="3374007" cy="1230087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4BEF855-887C-AC96-0BA9-EE7EE9C6C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Vertical vs Horizontal cuts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3D674-42FC-0CF3-9B86-827CBC9D16C7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  <p:pic>
        <p:nvPicPr>
          <p:cNvPr id="5122" name="Picture 2" descr="Make choice decision concept a young man makes a choice thinks analyzing  two options | Premium Vector">
            <a:extLst>
              <a:ext uri="{FF2B5EF4-FFF2-40B4-BE49-F238E27FC236}">
                <a16:creationId xmlns:a16="http://schemas.microsoft.com/office/drawing/2014/main" id="{893B01F4-98A0-7BA4-5D70-84E499EE5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76" y="1421213"/>
            <a:ext cx="1705540" cy="170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94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FF09C-D4BE-991B-4493-271EE8A9D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B7E84-B639-EE7E-1A39-8EC4C91B2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03951"/>
            <a:ext cx="10515600" cy="10500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“</a:t>
            </a:r>
            <a:r>
              <a:rPr lang="en-US" sz="4000" i="1" dirty="0">
                <a:solidFill>
                  <a:srgbClr val="FF0000"/>
                </a:solidFill>
              </a:rPr>
              <a:t>quantum compilers should be noise aware</a:t>
            </a:r>
            <a:r>
              <a:rPr lang="en-US" sz="40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E85BD4-79C7-590F-B3EE-586BD6A01D6B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94125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5D5EA-5B7C-32A3-6C4C-83D0B6A10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3C0D53-57EA-02CC-45FA-B2AAB2B45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63561"/>
          </a:xfrm>
        </p:spPr>
        <p:txBody>
          <a:bodyPr/>
          <a:lstStyle/>
          <a:p>
            <a:pPr algn="ctr"/>
            <a:r>
              <a:rPr lang="en-US" dirty="0" err="1"/>
              <a:t>Telegate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BDA47-5BD8-1A9E-077E-0E6E5574A3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45758"/>
          </a:xfrm>
        </p:spPr>
        <p:txBody>
          <a:bodyPr/>
          <a:lstStyle/>
          <a:p>
            <a:pPr algn="ctr"/>
            <a:r>
              <a:rPr lang="en-US" dirty="0" err="1"/>
              <a:t>Teledata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E6D755-D22D-30CE-8346-7D86B3EE0784}"/>
              </a:ext>
            </a:extLst>
          </p:cNvPr>
          <p:cNvCxnSpPr>
            <a:cxnSpLocks/>
          </p:cNvCxnSpPr>
          <p:nvPr/>
        </p:nvCxnSpPr>
        <p:spPr>
          <a:xfrm>
            <a:off x="1731394" y="285285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046B58F-F1FF-D236-75E9-56B2E470EDDB}"/>
              </a:ext>
            </a:extLst>
          </p:cNvPr>
          <p:cNvCxnSpPr>
            <a:cxnSpLocks/>
          </p:cNvCxnSpPr>
          <p:nvPr/>
        </p:nvCxnSpPr>
        <p:spPr>
          <a:xfrm>
            <a:off x="1731394" y="318486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EA0BBD-9F45-831A-3DAD-7D90F0A2F207}"/>
              </a:ext>
            </a:extLst>
          </p:cNvPr>
          <p:cNvCxnSpPr>
            <a:cxnSpLocks/>
          </p:cNvCxnSpPr>
          <p:nvPr/>
        </p:nvCxnSpPr>
        <p:spPr>
          <a:xfrm>
            <a:off x="1731394" y="351688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F2EB48-A758-324F-D173-43DCD0CD8F98}"/>
              </a:ext>
            </a:extLst>
          </p:cNvPr>
          <p:cNvCxnSpPr>
            <a:cxnSpLocks/>
          </p:cNvCxnSpPr>
          <p:nvPr/>
        </p:nvCxnSpPr>
        <p:spPr>
          <a:xfrm>
            <a:off x="1731394" y="3848895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B0ED8C-A405-AB71-9E10-C19D40E24298}"/>
              </a:ext>
            </a:extLst>
          </p:cNvPr>
          <p:cNvCxnSpPr>
            <a:cxnSpLocks/>
          </p:cNvCxnSpPr>
          <p:nvPr/>
        </p:nvCxnSpPr>
        <p:spPr>
          <a:xfrm>
            <a:off x="1731394" y="4180909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B4EE1FD-BEEA-02E8-03FE-220196D3FBE1}"/>
              </a:ext>
            </a:extLst>
          </p:cNvPr>
          <p:cNvSpPr/>
          <p:nvPr/>
        </p:nvSpPr>
        <p:spPr>
          <a:xfrm>
            <a:off x="1894113" y="2711337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95B494-FB4F-49CB-BC1B-31712DBAEC5E}"/>
              </a:ext>
            </a:extLst>
          </p:cNvPr>
          <p:cNvSpPr/>
          <p:nvPr/>
        </p:nvSpPr>
        <p:spPr>
          <a:xfrm>
            <a:off x="4382065" y="334271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14EDBC2-1C49-2E88-49FE-67AE52B047E0}"/>
              </a:ext>
            </a:extLst>
          </p:cNvPr>
          <p:cNvSpPr/>
          <p:nvPr/>
        </p:nvSpPr>
        <p:spPr>
          <a:xfrm>
            <a:off x="2373085" y="3037907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98202B-4036-4EBA-DBA0-72B98B7549CB}"/>
              </a:ext>
            </a:extLst>
          </p:cNvPr>
          <p:cNvSpPr/>
          <p:nvPr/>
        </p:nvSpPr>
        <p:spPr>
          <a:xfrm>
            <a:off x="3364251" y="2724945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1CD29B4-6AFE-7F5B-33F5-8FB54A1DD8DF}"/>
              </a:ext>
            </a:extLst>
          </p:cNvPr>
          <p:cNvSpPr/>
          <p:nvPr/>
        </p:nvSpPr>
        <p:spPr>
          <a:xfrm>
            <a:off x="3003891" y="4025788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80AD1C-2E42-54BE-D4CC-4C248C7B7DA3}"/>
              </a:ext>
            </a:extLst>
          </p:cNvPr>
          <p:cNvCxnSpPr>
            <a:cxnSpLocks/>
          </p:cNvCxnSpPr>
          <p:nvPr/>
        </p:nvCxnSpPr>
        <p:spPr>
          <a:xfrm>
            <a:off x="7114381" y="282291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1115A85-DDBB-2CFB-2E65-11F1363C96BC}"/>
              </a:ext>
            </a:extLst>
          </p:cNvPr>
          <p:cNvCxnSpPr>
            <a:cxnSpLocks/>
          </p:cNvCxnSpPr>
          <p:nvPr/>
        </p:nvCxnSpPr>
        <p:spPr>
          <a:xfrm>
            <a:off x="7114381" y="3154931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E62814-64DF-8B19-68A7-323394B1F79F}"/>
              </a:ext>
            </a:extLst>
          </p:cNvPr>
          <p:cNvCxnSpPr>
            <a:cxnSpLocks/>
          </p:cNvCxnSpPr>
          <p:nvPr/>
        </p:nvCxnSpPr>
        <p:spPr>
          <a:xfrm>
            <a:off x="7114381" y="3486946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EEF191-A87A-B216-558E-C402933060EC}"/>
              </a:ext>
            </a:extLst>
          </p:cNvPr>
          <p:cNvCxnSpPr>
            <a:cxnSpLocks/>
          </p:cNvCxnSpPr>
          <p:nvPr/>
        </p:nvCxnSpPr>
        <p:spPr>
          <a:xfrm>
            <a:off x="7114381" y="3818960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293559F-7DA6-F16F-EF5A-4AB441954359}"/>
              </a:ext>
            </a:extLst>
          </p:cNvPr>
          <p:cNvCxnSpPr>
            <a:cxnSpLocks/>
          </p:cNvCxnSpPr>
          <p:nvPr/>
        </p:nvCxnSpPr>
        <p:spPr>
          <a:xfrm>
            <a:off x="7114381" y="4150974"/>
            <a:ext cx="330925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C56A619-7622-D644-587D-55594FB2B647}"/>
              </a:ext>
            </a:extLst>
          </p:cNvPr>
          <p:cNvSpPr/>
          <p:nvPr/>
        </p:nvSpPr>
        <p:spPr>
          <a:xfrm>
            <a:off x="7277100" y="2681402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5771959-30BA-F355-99D3-03F72443E8A5}"/>
              </a:ext>
            </a:extLst>
          </p:cNvPr>
          <p:cNvSpPr/>
          <p:nvPr/>
        </p:nvSpPr>
        <p:spPr>
          <a:xfrm>
            <a:off x="9759043" y="3359040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718DB5-34AD-30A0-D66B-323A9E25BAC0}"/>
              </a:ext>
            </a:extLst>
          </p:cNvPr>
          <p:cNvSpPr/>
          <p:nvPr/>
        </p:nvSpPr>
        <p:spPr>
          <a:xfrm>
            <a:off x="7756072" y="3007972"/>
            <a:ext cx="293915" cy="131716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74F706-0A8A-6BE0-7EDE-AB34B75090A9}"/>
              </a:ext>
            </a:extLst>
          </p:cNvPr>
          <p:cNvSpPr/>
          <p:nvPr/>
        </p:nvSpPr>
        <p:spPr>
          <a:xfrm>
            <a:off x="8747238" y="2695010"/>
            <a:ext cx="293915" cy="56356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9A3DFA-7CCD-5977-A8F8-FDE7A31C895E}"/>
              </a:ext>
            </a:extLst>
          </p:cNvPr>
          <p:cNvSpPr/>
          <p:nvPr/>
        </p:nvSpPr>
        <p:spPr>
          <a:xfrm>
            <a:off x="8386878" y="3995853"/>
            <a:ext cx="293915" cy="29391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562048-428F-1A67-028A-DF77C1346790}"/>
              </a:ext>
            </a:extLst>
          </p:cNvPr>
          <p:cNvCxnSpPr/>
          <p:nvPr/>
        </p:nvCxnSpPr>
        <p:spPr>
          <a:xfrm>
            <a:off x="1432036" y="3701936"/>
            <a:ext cx="390797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727635D-02B6-5791-8186-1D7EEA455158}"/>
              </a:ext>
            </a:extLst>
          </p:cNvPr>
          <p:cNvCxnSpPr>
            <a:cxnSpLocks/>
          </p:cNvCxnSpPr>
          <p:nvPr/>
        </p:nvCxnSpPr>
        <p:spPr>
          <a:xfrm>
            <a:off x="9432471" y="2431030"/>
            <a:ext cx="0" cy="2068286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47AF2706-8181-9604-53B4-051AB3EE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17"/>
          <a:stretch>
            <a:fillRect/>
          </a:stretch>
        </p:blipFill>
        <p:spPr>
          <a:xfrm>
            <a:off x="1232204" y="4743793"/>
            <a:ext cx="4372954" cy="19311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19F79E9-F297-1BAC-FD71-38C097DDAE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1938" t="701" r="17212" b="68283"/>
          <a:stretch>
            <a:fillRect/>
          </a:stretch>
        </p:blipFill>
        <p:spPr>
          <a:xfrm>
            <a:off x="7946571" y="4529246"/>
            <a:ext cx="2373085" cy="18497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3C0EC8-0DEF-8C88-36C3-684546C81EAE}"/>
              </a:ext>
            </a:extLst>
          </p:cNvPr>
          <p:cNvCxnSpPr/>
          <p:nvPr/>
        </p:nvCxnSpPr>
        <p:spPr>
          <a:xfrm flipV="1">
            <a:off x="4675980" y="4637314"/>
            <a:ext cx="3270591" cy="51162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FA28CF-F3E1-34FC-09F5-06EA82125649}"/>
              </a:ext>
            </a:extLst>
          </p:cNvPr>
          <p:cNvCxnSpPr>
            <a:cxnSpLocks/>
          </p:cNvCxnSpPr>
          <p:nvPr/>
        </p:nvCxnSpPr>
        <p:spPr>
          <a:xfrm>
            <a:off x="4675980" y="5148943"/>
            <a:ext cx="3374007" cy="1343932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D9A3758-2D28-C499-401B-A43DD3066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24" y="3560762"/>
            <a:ext cx="5016477" cy="34302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FA13D-7787-4E30-E511-A364A9BB31B7}"/>
              </a:ext>
            </a:extLst>
          </p:cNvPr>
          <p:cNvSpPr txBox="1"/>
          <p:nvPr/>
        </p:nvSpPr>
        <p:spPr>
          <a:xfrm>
            <a:off x="5257800" y="3720977"/>
            <a:ext cx="2161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arXiv</a:t>
            </a:r>
            <a:r>
              <a:rPr lang="en-US" b="1" dirty="0">
                <a:solidFill>
                  <a:srgbClr val="FF0000"/>
                </a:solidFill>
              </a:rPr>
              <a:t>: 2504.05611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BEEA2D06-C245-9A01-76D7-356F5DBD320F}"/>
              </a:ext>
            </a:extLst>
          </p:cNvPr>
          <p:cNvSpPr/>
          <p:nvPr/>
        </p:nvSpPr>
        <p:spPr>
          <a:xfrm>
            <a:off x="5127682" y="1700844"/>
            <a:ext cx="728325" cy="1677877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>
            <a:extLst>
              <a:ext uri="{FF2B5EF4-FFF2-40B4-BE49-F238E27FC236}">
                <a16:creationId xmlns:a16="http://schemas.microsoft.com/office/drawing/2014/main" id="{59130D93-9BFA-52FA-28EA-794DA4A89FA3}"/>
              </a:ext>
            </a:extLst>
          </p:cNvPr>
          <p:cNvSpPr/>
          <p:nvPr/>
        </p:nvSpPr>
        <p:spPr>
          <a:xfrm>
            <a:off x="5988954" y="1679288"/>
            <a:ext cx="728325" cy="1677877"/>
          </a:xfrm>
          <a:prstGeom prst="chevron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2F994-B2E7-1DB9-72F3-886AB721DC7D}"/>
              </a:ext>
            </a:extLst>
          </p:cNvPr>
          <p:cNvSpPr txBox="1"/>
          <p:nvPr/>
        </p:nvSpPr>
        <p:spPr>
          <a:xfrm>
            <a:off x="5040650" y="2310385"/>
            <a:ext cx="19098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+100%</a:t>
            </a:r>
          </a:p>
        </p:txBody>
      </p:sp>
      <p:pic>
        <p:nvPicPr>
          <p:cNvPr id="2050" name="Picture 2" descr="Here's What &quot;Take It with a Grain of Salt&quot; Actually Means">
            <a:extLst>
              <a:ext uri="{FF2B5EF4-FFF2-40B4-BE49-F238E27FC236}">
                <a16:creationId xmlns:a16="http://schemas.microsoft.com/office/drawing/2014/main" id="{5529B256-A9C2-B94D-2E9A-6D4CAFD41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753" y="1371542"/>
            <a:ext cx="1677877" cy="16778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76AD5800-BBB1-7843-5B85-76DC72E80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Vertical vs Horizontal cuts</a:t>
            </a:r>
          </a:p>
        </p:txBody>
      </p:sp>
    </p:spTree>
    <p:extLst>
      <p:ext uri="{BB962C8B-B14F-4D97-AF65-F5344CB8AC3E}">
        <p14:creationId xmlns:p14="http://schemas.microsoft.com/office/powerpoint/2010/main" val="243488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FC2F-28E6-C044-B216-0BC41D62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18FA-9C51-08C5-F4C3-886DB25A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priorities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003CD-48CA-7EDD-AE11-EF55502E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448"/>
          <a:stretch>
            <a:fillRect/>
          </a:stretch>
        </p:blipFill>
        <p:spPr>
          <a:xfrm>
            <a:off x="4354854" y="2013770"/>
            <a:ext cx="7837146" cy="343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AC6409-EDE8-FA91-71AE-F4E5ACF99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82" y="2690019"/>
            <a:ext cx="1328964" cy="192402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22BE92A-0B31-BE79-E025-31F60D8F8B5D}"/>
              </a:ext>
            </a:extLst>
          </p:cNvPr>
          <p:cNvSpPr/>
          <p:nvPr/>
        </p:nvSpPr>
        <p:spPr>
          <a:xfrm>
            <a:off x="2900855" y="3429000"/>
            <a:ext cx="1345324" cy="4388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D4AD7F-E6AF-8782-7576-8015EEBCF9B0}"/>
              </a:ext>
            </a:extLst>
          </p:cNvPr>
          <p:cNvSpPr/>
          <p:nvPr/>
        </p:nvSpPr>
        <p:spPr>
          <a:xfrm>
            <a:off x="5399654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B8A88A-C623-8B6A-D622-FB394003703C}"/>
              </a:ext>
            </a:extLst>
          </p:cNvPr>
          <p:cNvSpPr/>
          <p:nvPr/>
        </p:nvSpPr>
        <p:spPr>
          <a:xfrm>
            <a:off x="5805225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F2CF27-1079-F6D9-7BC4-C5588672C979}"/>
              </a:ext>
            </a:extLst>
          </p:cNvPr>
          <p:cNvSpPr/>
          <p:nvPr/>
        </p:nvSpPr>
        <p:spPr>
          <a:xfrm>
            <a:off x="765740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E49A8A-C43E-DF21-DA27-5005BF7AA9E1}"/>
              </a:ext>
            </a:extLst>
          </p:cNvPr>
          <p:cNvSpPr/>
          <p:nvPr/>
        </p:nvSpPr>
        <p:spPr>
          <a:xfrm>
            <a:off x="798047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37C9D1-2A8A-6F3C-BF02-24ADDB51FF53}"/>
              </a:ext>
            </a:extLst>
          </p:cNvPr>
          <p:cNvSpPr/>
          <p:nvPr/>
        </p:nvSpPr>
        <p:spPr>
          <a:xfrm>
            <a:off x="580522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E8F2B7-C780-33AA-E7D4-1E51A53D7A62}"/>
              </a:ext>
            </a:extLst>
          </p:cNvPr>
          <p:cNvSpPr/>
          <p:nvPr/>
        </p:nvSpPr>
        <p:spPr>
          <a:xfrm>
            <a:off x="5587025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FEB427-96E5-7920-8712-82D73FD31511}"/>
              </a:ext>
            </a:extLst>
          </p:cNvPr>
          <p:cNvSpPr/>
          <p:nvPr/>
        </p:nvSpPr>
        <p:spPr>
          <a:xfrm>
            <a:off x="539998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811C20-2887-7C07-2A3D-3EA599DC28A1}"/>
              </a:ext>
            </a:extLst>
          </p:cNvPr>
          <p:cNvSpPr/>
          <p:nvPr/>
        </p:nvSpPr>
        <p:spPr>
          <a:xfrm>
            <a:off x="5399984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E76521-C39A-EA78-75EB-399B57FCB342}"/>
              </a:ext>
            </a:extLst>
          </p:cNvPr>
          <p:cNvSpPr/>
          <p:nvPr/>
        </p:nvSpPr>
        <p:spPr>
          <a:xfrm>
            <a:off x="561478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9F4071-3473-4E17-FDC3-4A543A723E83}"/>
              </a:ext>
            </a:extLst>
          </p:cNvPr>
          <p:cNvSpPr/>
          <p:nvPr/>
        </p:nvSpPr>
        <p:spPr>
          <a:xfrm>
            <a:off x="6115004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D5B28DC-24E2-B3A1-F386-7482F3CD9C48}"/>
              </a:ext>
            </a:extLst>
          </p:cNvPr>
          <p:cNvSpPr/>
          <p:nvPr/>
        </p:nvSpPr>
        <p:spPr>
          <a:xfrm>
            <a:off x="6115003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18F931-5AE4-F9B7-ED23-04D23F50DF43}"/>
              </a:ext>
            </a:extLst>
          </p:cNvPr>
          <p:cNvSpPr/>
          <p:nvPr/>
        </p:nvSpPr>
        <p:spPr>
          <a:xfrm>
            <a:off x="5403113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32B48CD-77DD-A44B-A2FE-8B376D609632}"/>
              </a:ext>
            </a:extLst>
          </p:cNvPr>
          <p:cNvSpPr/>
          <p:nvPr/>
        </p:nvSpPr>
        <p:spPr>
          <a:xfrm>
            <a:off x="5399984" y="347689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74BBE2-F97D-F4D5-28BE-C939E4F16A77}"/>
              </a:ext>
            </a:extLst>
          </p:cNvPr>
          <p:cNvSpPr/>
          <p:nvPr/>
        </p:nvSpPr>
        <p:spPr>
          <a:xfrm>
            <a:off x="7009709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CDD8F6-D239-F684-1016-4B4737075C03}"/>
              </a:ext>
            </a:extLst>
          </p:cNvPr>
          <p:cNvSpPr/>
          <p:nvPr/>
        </p:nvSpPr>
        <p:spPr>
          <a:xfrm>
            <a:off x="7009709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53E995E-6912-CC8F-47D5-2BA8B4A161E7}"/>
              </a:ext>
            </a:extLst>
          </p:cNvPr>
          <p:cNvSpPr/>
          <p:nvPr/>
        </p:nvSpPr>
        <p:spPr>
          <a:xfrm>
            <a:off x="7672763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BFCDBE-94CB-7EE9-B006-50F87D0B76EB}"/>
              </a:ext>
            </a:extLst>
          </p:cNvPr>
          <p:cNvSpPr/>
          <p:nvPr/>
        </p:nvSpPr>
        <p:spPr>
          <a:xfrm>
            <a:off x="486068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32ADDD6-C310-0FAB-1354-F4A2C63B8BB9}"/>
              </a:ext>
            </a:extLst>
          </p:cNvPr>
          <p:cNvSpPr/>
          <p:nvPr/>
        </p:nvSpPr>
        <p:spPr>
          <a:xfrm>
            <a:off x="4860685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5DC0E8-5BA8-6F1D-898D-1F8C4DE7515E}"/>
              </a:ext>
            </a:extLst>
          </p:cNvPr>
          <p:cNvSpPr/>
          <p:nvPr/>
        </p:nvSpPr>
        <p:spPr>
          <a:xfrm>
            <a:off x="486068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BCF1E25-D907-6775-ECB9-A285AFB316C2}"/>
              </a:ext>
            </a:extLst>
          </p:cNvPr>
          <p:cNvSpPr/>
          <p:nvPr/>
        </p:nvSpPr>
        <p:spPr>
          <a:xfrm>
            <a:off x="4860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0BDBA69-05CA-DB91-EA48-1A8CBE916BDE}"/>
              </a:ext>
            </a:extLst>
          </p:cNvPr>
          <p:cNvSpPr/>
          <p:nvPr/>
        </p:nvSpPr>
        <p:spPr>
          <a:xfrm>
            <a:off x="4860684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4A797EB-CFCE-B028-D66D-C30D6AAE3182}"/>
              </a:ext>
            </a:extLst>
          </p:cNvPr>
          <p:cNvSpPr/>
          <p:nvPr/>
        </p:nvSpPr>
        <p:spPr>
          <a:xfrm>
            <a:off x="5013439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78BBA58-8E5A-0937-4A07-DC951683D3C9}"/>
              </a:ext>
            </a:extLst>
          </p:cNvPr>
          <p:cNvSpPr/>
          <p:nvPr/>
        </p:nvSpPr>
        <p:spPr>
          <a:xfrm>
            <a:off x="5181360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5F14EE-9CFF-F6C6-13B8-01BD1ED3A328}"/>
              </a:ext>
            </a:extLst>
          </p:cNvPr>
          <p:cNvSpPr/>
          <p:nvPr/>
        </p:nvSpPr>
        <p:spPr>
          <a:xfrm>
            <a:off x="5185294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A90794-782D-3D86-5475-0BF24F1DC5A6}"/>
              </a:ext>
            </a:extLst>
          </p:cNvPr>
          <p:cNvSpPr/>
          <p:nvPr/>
        </p:nvSpPr>
        <p:spPr>
          <a:xfrm>
            <a:off x="502397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E6CBE12-E154-AB9E-9407-4174B998FCAD}"/>
              </a:ext>
            </a:extLst>
          </p:cNvPr>
          <p:cNvSpPr/>
          <p:nvPr/>
        </p:nvSpPr>
        <p:spPr>
          <a:xfrm>
            <a:off x="550312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85279D1-2991-54F9-3F3F-03474C715D17}"/>
              </a:ext>
            </a:extLst>
          </p:cNvPr>
          <p:cNvSpPr/>
          <p:nvPr/>
        </p:nvSpPr>
        <p:spPr>
          <a:xfrm>
            <a:off x="547778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FA2038-63A5-AE33-8845-97DB5B059751}"/>
              </a:ext>
            </a:extLst>
          </p:cNvPr>
          <p:cNvSpPr/>
          <p:nvPr/>
        </p:nvSpPr>
        <p:spPr>
          <a:xfrm>
            <a:off x="574875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B8AC7BA-6863-047B-6217-5E537CDDA3C1}"/>
              </a:ext>
            </a:extLst>
          </p:cNvPr>
          <p:cNvSpPr/>
          <p:nvPr/>
        </p:nvSpPr>
        <p:spPr>
          <a:xfrm>
            <a:off x="60413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C3E6D55-1089-F017-ECB3-BAE11F03CAF7}"/>
              </a:ext>
            </a:extLst>
          </p:cNvPr>
          <p:cNvSpPr/>
          <p:nvPr/>
        </p:nvSpPr>
        <p:spPr>
          <a:xfrm>
            <a:off x="6012871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26FED1-D746-F592-259D-DEE179F8721F}"/>
              </a:ext>
            </a:extLst>
          </p:cNvPr>
          <p:cNvSpPr/>
          <p:nvPr/>
        </p:nvSpPr>
        <p:spPr>
          <a:xfrm>
            <a:off x="662794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05A8CC-5E91-CEE1-9561-CBB072E665D5}"/>
              </a:ext>
            </a:extLst>
          </p:cNvPr>
          <p:cNvSpPr/>
          <p:nvPr/>
        </p:nvSpPr>
        <p:spPr>
          <a:xfrm>
            <a:off x="579050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6B934DE-1A93-4D30-B978-BEE33077A98A}"/>
              </a:ext>
            </a:extLst>
          </p:cNvPr>
          <p:cNvSpPr/>
          <p:nvPr/>
        </p:nvSpPr>
        <p:spPr>
          <a:xfrm>
            <a:off x="717326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D0A3C2-6AF0-5052-9F80-DADE4A25FF2C}"/>
              </a:ext>
            </a:extLst>
          </p:cNvPr>
          <p:cNvSpPr/>
          <p:nvPr/>
        </p:nvSpPr>
        <p:spPr>
          <a:xfrm>
            <a:off x="6650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1A3623-9346-9D66-6620-4672B9EAD8DA}"/>
              </a:ext>
            </a:extLst>
          </p:cNvPr>
          <p:cNvSpPr/>
          <p:nvPr/>
        </p:nvSpPr>
        <p:spPr>
          <a:xfrm>
            <a:off x="6957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A3FF181-6A56-B43F-B76C-7BBA3AE98FB1}"/>
              </a:ext>
            </a:extLst>
          </p:cNvPr>
          <p:cNvSpPr/>
          <p:nvPr/>
        </p:nvSpPr>
        <p:spPr>
          <a:xfrm>
            <a:off x="7146225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833BC8F-5DD7-FA8D-D435-F4007ABA6145}"/>
              </a:ext>
            </a:extLst>
          </p:cNvPr>
          <p:cNvSpPr/>
          <p:nvPr/>
        </p:nvSpPr>
        <p:spPr>
          <a:xfrm>
            <a:off x="70097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BFEFC4B-94AB-EF72-60A7-291D325019EB}"/>
              </a:ext>
            </a:extLst>
          </p:cNvPr>
          <p:cNvSpPr/>
          <p:nvPr/>
        </p:nvSpPr>
        <p:spPr>
          <a:xfrm>
            <a:off x="7454721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910A2A-FFFA-F7C1-6C73-FAC2594BA185}"/>
              </a:ext>
            </a:extLst>
          </p:cNvPr>
          <p:cNvSpPr/>
          <p:nvPr/>
        </p:nvSpPr>
        <p:spPr>
          <a:xfrm>
            <a:off x="799577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E36870-16F6-9DB6-A420-5E4D05F34261}"/>
              </a:ext>
            </a:extLst>
          </p:cNvPr>
          <p:cNvSpPr/>
          <p:nvPr/>
        </p:nvSpPr>
        <p:spPr>
          <a:xfrm>
            <a:off x="76981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7F78E3-E1C7-8372-EB25-D24DF890997E}"/>
              </a:ext>
            </a:extLst>
          </p:cNvPr>
          <p:cNvSpPr/>
          <p:nvPr/>
        </p:nvSpPr>
        <p:spPr>
          <a:xfrm>
            <a:off x="9173021" y="235664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8703CAE-61B8-FFE2-B4BA-E2F81DB294C2}"/>
              </a:ext>
            </a:extLst>
          </p:cNvPr>
          <p:cNvSpPr/>
          <p:nvPr/>
        </p:nvSpPr>
        <p:spPr>
          <a:xfrm>
            <a:off x="9173020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EA410F-6BC5-8485-7285-09EB71F29817}"/>
              </a:ext>
            </a:extLst>
          </p:cNvPr>
          <p:cNvSpPr/>
          <p:nvPr/>
        </p:nvSpPr>
        <p:spPr>
          <a:xfrm>
            <a:off x="9160086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F609116-9500-9BB3-AE7B-84750AD70928}"/>
              </a:ext>
            </a:extLst>
          </p:cNvPr>
          <p:cNvSpPr/>
          <p:nvPr/>
        </p:nvSpPr>
        <p:spPr>
          <a:xfrm>
            <a:off x="9160086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9EC813-A12B-35F5-616F-A76282F6AABD}"/>
              </a:ext>
            </a:extLst>
          </p:cNvPr>
          <p:cNvSpPr/>
          <p:nvPr/>
        </p:nvSpPr>
        <p:spPr>
          <a:xfrm>
            <a:off x="9173020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3141D21-AA73-16A0-2270-88FCBE9DEC32}"/>
              </a:ext>
            </a:extLst>
          </p:cNvPr>
          <p:cNvSpPr/>
          <p:nvPr/>
        </p:nvSpPr>
        <p:spPr>
          <a:xfrm>
            <a:off x="9553217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5D422A9-3929-BBCA-F5D3-4CFADF69A342}"/>
              </a:ext>
            </a:extLst>
          </p:cNvPr>
          <p:cNvSpPr/>
          <p:nvPr/>
        </p:nvSpPr>
        <p:spPr>
          <a:xfrm>
            <a:off x="9553216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C14BDF0-7B28-546D-E398-5F1988B66BD8}"/>
              </a:ext>
            </a:extLst>
          </p:cNvPr>
          <p:cNvSpPr/>
          <p:nvPr/>
        </p:nvSpPr>
        <p:spPr>
          <a:xfrm>
            <a:off x="10136025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217B2E-9EC5-480D-FE92-B96000E1BB77}"/>
              </a:ext>
            </a:extLst>
          </p:cNvPr>
          <p:cNvSpPr/>
          <p:nvPr/>
        </p:nvSpPr>
        <p:spPr>
          <a:xfrm>
            <a:off x="10471963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BC5EAF4-32A9-8CC8-C76F-55C547F7924E}"/>
              </a:ext>
            </a:extLst>
          </p:cNvPr>
          <p:cNvSpPr/>
          <p:nvPr/>
        </p:nvSpPr>
        <p:spPr>
          <a:xfrm>
            <a:off x="9878791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C6CBA3-1E39-BBE1-31FD-F48753E41790}"/>
              </a:ext>
            </a:extLst>
          </p:cNvPr>
          <p:cNvSpPr/>
          <p:nvPr/>
        </p:nvSpPr>
        <p:spPr>
          <a:xfrm>
            <a:off x="9378002" y="31161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618CDBE-FA45-0B7E-F4ED-55A2927C98A7}"/>
              </a:ext>
            </a:extLst>
          </p:cNvPr>
          <p:cNvSpPr/>
          <p:nvPr/>
        </p:nvSpPr>
        <p:spPr>
          <a:xfrm>
            <a:off x="9878790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8CC1CA7-A408-B404-604D-E31DD8F50B6C}"/>
              </a:ext>
            </a:extLst>
          </p:cNvPr>
          <p:cNvSpPr/>
          <p:nvPr/>
        </p:nvSpPr>
        <p:spPr>
          <a:xfrm>
            <a:off x="1044471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8E62909-DF27-C894-5E73-54696966D3E2}"/>
              </a:ext>
            </a:extLst>
          </p:cNvPr>
          <p:cNvSpPr/>
          <p:nvPr/>
        </p:nvSpPr>
        <p:spPr>
          <a:xfrm>
            <a:off x="11299179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EBB045-9B0B-FA8C-3B36-FD94EE30A447}"/>
              </a:ext>
            </a:extLst>
          </p:cNvPr>
          <p:cNvSpPr/>
          <p:nvPr/>
        </p:nvSpPr>
        <p:spPr>
          <a:xfrm>
            <a:off x="11315702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33931DB-3E6E-A81F-0458-5C696C790F60}"/>
              </a:ext>
            </a:extLst>
          </p:cNvPr>
          <p:cNvSpPr/>
          <p:nvPr/>
        </p:nvSpPr>
        <p:spPr>
          <a:xfrm>
            <a:off x="8716531" y="395922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D6B8CD-3B3C-F9BA-3547-820BB13568BE}"/>
              </a:ext>
            </a:extLst>
          </p:cNvPr>
          <p:cNvSpPr/>
          <p:nvPr/>
        </p:nvSpPr>
        <p:spPr>
          <a:xfrm>
            <a:off x="8688647" y="421895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27639A5-A00C-CE8F-1E4A-416F96E182B5}"/>
              </a:ext>
            </a:extLst>
          </p:cNvPr>
          <p:cNvSpPr/>
          <p:nvPr/>
        </p:nvSpPr>
        <p:spPr>
          <a:xfrm>
            <a:off x="9335017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DDC4F6-E97A-680A-E681-F786A7577FFB}"/>
              </a:ext>
            </a:extLst>
          </p:cNvPr>
          <p:cNvSpPr/>
          <p:nvPr/>
        </p:nvSpPr>
        <p:spPr>
          <a:xfrm>
            <a:off x="886744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57B40A3-1257-5FEF-E513-9788EDE2FFE5}"/>
              </a:ext>
            </a:extLst>
          </p:cNvPr>
          <p:cNvSpPr/>
          <p:nvPr/>
        </p:nvSpPr>
        <p:spPr>
          <a:xfrm>
            <a:off x="90637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D510909-0AFB-E628-607B-6F8869FFD78F}"/>
              </a:ext>
            </a:extLst>
          </p:cNvPr>
          <p:cNvSpPr/>
          <p:nvPr/>
        </p:nvSpPr>
        <p:spPr>
          <a:xfrm>
            <a:off x="905084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87B5E68-C978-F350-E8D8-8E59B5559433}"/>
              </a:ext>
            </a:extLst>
          </p:cNvPr>
          <p:cNvSpPr/>
          <p:nvPr/>
        </p:nvSpPr>
        <p:spPr>
          <a:xfrm>
            <a:off x="8688647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27C6BFF-37FE-21F8-8B23-9A8977E59D75}"/>
              </a:ext>
            </a:extLst>
          </p:cNvPr>
          <p:cNvSpPr/>
          <p:nvPr/>
        </p:nvSpPr>
        <p:spPr>
          <a:xfrm>
            <a:off x="8731883" y="49800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CF7E12B-AF0E-DBC5-5059-6BB2E8B12334}"/>
              </a:ext>
            </a:extLst>
          </p:cNvPr>
          <p:cNvSpPr/>
          <p:nvPr/>
        </p:nvSpPr>
        <p:spPr>
          <a:xfrm>
            <a:off x="8728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D9D9B2-E88A-FB08-9C0E-BC1CC74BF40D}"/>
              </a:ext>
            </a:extLst>
          </p:cNvPr>
          <p:cNvSpPr/>
          <p:nvPr/>
        </p:nvSpPr>
        <p:spPr>
          <a:xfrm>
            <a:off x="8906563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6CECC6E-3E96-A6C6-BFC8-C09D82D0D30E}"/>
              </a:ext>
            </a:extLst>
          </p:cNvPr>
          <p:cNvSpPr/>
          <p:nvPr/>
        </p:nvSpPr>
        <p:spPr>
          <a:xfrm>
            <a:off x="9397262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77C0A79-B7CB-22B6-6519-EB4FB3D39514}"/>
              </a:ext>
            </a:extLst>
          </p:cNvPr>
          <p:cNvSpPr/>
          <p:nvPr/>
        </p:nvSpPr>
        <p:spPr>
          <a:xfrm>
            <a:off x="1101742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3065451-C3A8-1E11-F26A-ADF0102C97B9}"/>
              </a:ext>
            </a:extLst>
          </p:cNvPr>
          <p:cNvSpPr/>
          <p:nvPr/>
        </p:nvSpPr>
        <p:spPr>
          <a:xfrm>
            <a:off x="959519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DAE4083-7B76-0E53-D229-973A7B4B3718}"/>
              </a:ext>
            </a:extLst>
          </p:cNvPr>
          <p:cNvSpPr/>
          <p:nvPr/>
        </p:nvSpPr>
        <p:spPr>
          <a:xfrm>
            <a:off x="115823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114BAB6-9901-3AD9-1D83-BF2CF47C15CC}"/>
              </a:ext>
            </a:extLst>
          </p:cNvPr>
          <p:cNvSpPr/>
          <p:nvPr/>
        </p:nvSpPr>
        <p:spPr>
          <a:xfrm>
            <a:off x="9897225" y="394407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4B4F8E3-9F9C-C1EE-E735-523687253C16}"/>
              </a:ext>
            </a:extLst>
          </p:cNvPr>
          <p:cNvSpPr/>
          <p:nvPr/>
        </p:nvSpPr>
        <p:spPr>
          <a:xfrm>
            <a:off x="9897071" y="473182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F5D0627-F1B5-731C-3B65-FF61A6194DBD}"/>
              </a:ext>
            </a:extLst>
          </p:cNvPr>
          <p:cNvSpPr/>
          <p:nvPr/>
        </p:nvSpPr>
        <p:spPr>
          <a:xfrm>
            <a:off x="1019064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1E15B8A-6EB0-C8DC-99F9-F56126B41778}"/>
              </a:ext>
            </a:extLst>
          </p:cNvPr>
          <p:cNvSpPr/>
          <p:nvPr/>
        </p:nvSpPr>
        <p:spPr>
          <a:xfrm>
            <a:off x="10499331" y="4736768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2B46597-5BCD-A8D0-F6E9-37C78344299A}"/>
              </a:ext>
            </a:extLst>
          </p:cNvPr>
          <p:cNvSpPr/>
          <p:nvPr/>
        </p:nvSpPr>
        <p:spPr>
          <a:xfrm>
            <a:off x="10503888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B8F5B207-E9B8-CECF-E3CB-2F3098D22424}"/>
              </a:ext>
            </a:extLst>
          </p:cNvPr>
          <p:cNvSpPr/>
          <p:nvPr/>
        </p:nvSpPr>
        <p:spPr>
          <a:xfrm>
            <a:off x="10839775" y="500670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A7CB1DC-C518-F631-9130-A9F3DD459A21}"/>
              </a:ext>
            </a:extLst>
          </p:cNvPr>
          <p:cNvSpPr/>
          <p:nvPr/>
        </p:nvSpPr>
        <p:spPr>
          <a:xfrm>
            <a:off x="108532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E4D180-1844-423C-21C8-58FD9F02A190}"/>
              </a:ext>
            </a:extLst>
          </p:cNvPr>
          <p:cNvSpPr/>
          <p:nvPr/>
        </p:nvSpPr>
        <p:spPr>
          <a:xfrm>
            <a:off x="963821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63176A9-F43C-76ED-CEA6-213DE7A81885}"/>
              </a:ext>
            </a:extLst>
          </p:cNvPr>
          <p:cNvSpPr/>
          <p:nvPr/>
        </p:nvSpPr>
        <p:spPr>
          <a:xfrm>
            <a:off x="11017424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BA6E65C-08A8-CC53-3C62-5994701C433E}"/>
              </a:ext>
            </a:extLst>
          </p:cNvPr>
          <p:cNvSpPr/>
          <p:nvPr/>
        </p:nvSpPr>
        <p:spPr>
          <a:xfrm>
            <a:off x="1131570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3F23154-F825-E48C-B785-B935B8FD38FA}"/>
              </a:ext>
            </a:extLst>
          </p:cNvPr>
          <p:cNvSpPr/>
          <p:nvPr/>
        </p:nvSpPr>
        <p:spPr>
          <a:xfrm>
            <a:off x="1186967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F951026-B297-BC6B-F5AE-844826494FB8}"/>
              </a:ext>
            </a:extLst>
          </p:cNvPr>
          <p:cNvSpPr/>
          <p:nvPr/>
        </p:nvSpPr>
        <p:spPr>
          <a:xfrm>
            <a:off x="11061322" y="420353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01AEB0D-F9EE-08FF-F7A4-8A0B398DBFC8}"/>
              </a:ext>
            </a:extLst>
          </p:cNvPr>
          <p:cNvSpPr/>
          <p:nvPr/>
        </p:nvSpPr>
        <p:spPr>
          <a:xfrm>
            <a:off x="11017910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86E9CA-2BC0-48D1-3F2C-0D22CAC134DE}"/>
              </a:ext>
            </a:extLst>
          </p:cNvPr>
          <p:cNvSpPr/>
          <p:nvPr/>
        </p:nvSpPr>
        <p:spPr>
          <a:xfrm>
            <a:off x="6411003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0CBC5F-70C9-10F7-DEF6-690B737E6F18}"/>
              </a:ext>
            </a:extLst>
          </p:cNvPr>
          <p:cNvSpPr/>
          <p:nvPr/>
        </p:nvSpPr>
        <p:spPr>
          <a:xfrm>
            <a:off x="630708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809909-67BB-6934-AD8E-9B64E24DD5F3}"/>
              </a:ext>
            </a:extLst>
          </p:cNvPr>
          <p:cNvSpPr/>
          <p:nvPr/>
        </p:nvSpPr>
        <p:spPr>
          <a:xfrm>
            <a:off x="10190645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D7842-E670-6F2C-E7D9-06B0C20F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17"/>
          <a:stretch>
            <a:fillRect/>
          </a:stretch>
        </p:blipFill>
        <p:spPr>
          <a:xfrm>
            <a:off x="4354852" y="2039657"/>
            <a:ext cx="7837147" cy="3460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50EA17-EB29-5608-9868-B1F06C01F30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366132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B02A-40BC-12AD-FB79-0078554BD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75500-8FEB-F322-CF01-25152E2F1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priorities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E629F4-6A9E-9A33-39A9-7E7C7CA1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448"/>
          <a:stretch>
            <a:fillRect/>
          </a:stretch>
        </p:blipFill>
        <p:spPr>
          <a:xfrm>
            <a:off x="4354854" y="2013770"/>
            <a:ext cx="7837146" cy="34395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EB7AE-F823-2963-DF49-7F81DA430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082" y="2690019"/>
            <a:ext cx="1328964" cy="1924023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882B207F-10D3-C801-A5B5-C0B227E33DDB}"/>
              </a:ext>
            </a:extLst>
          </p:cNvPr>
          <p:cNvSpPr/>
          <p:nvPr/>
        </p:nvSpPr>
        <p:spPr>
          <a:xfrm>
            <a:off x="2900855" y="3429000"/>
            <a:ext cx="1345324" cy="43880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FD9E07-DCD5-435A-A770-CC40A2BA65EA}"/>
              </a:ext>
            </a:extLst>
          </p:cNvPr>
          <p:cNvSpPr/>
          <p:nvPr/>
        </p:nvSpPr>
        <p:spPr>
          <a:xfrm>
            <a:off x="2041292" y="2886538"/>
            <a:ext cx="286722" cy="26781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FDD39B-CC7F-D677-1418-64E9A7D57473}"/>
              </a:ext>
            </a:extLst>
          </p:cNvPr>
          <p:cNvSpPr/>
          <p:nvPr/>
        </p:nvSpPr>
        <p:spPr>
          <a:xfrm>
            <a:off x="2109666" y="4180211"/>
            <a:ext cx="286722" cy="26781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CE300-84D9-CE26-54AC-8E26A139014C}"/>
              </a:ext>
            </a:extLst>
          </p:cNvPr>
          <p:cNvSpPr/>
          <p:nvPr/>
        </p:nvSpPr>
        <p:spPr>
          <a:xfrm>
            <a:off x="5399654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F61333-A538-27CD-81A0-EA9390EEB894}"/>
              </a:ext>
            </a:extLst>
          </p:cNvPr>
          <p:cNvSpPr/>
          <p:nvPr/>
        </p:nvSpPr>
        <p:spPr>
          <a:xfrm>
            <a:off x="5805225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18F2D5-70EA-338E-B400-548148BCDC47}"/>
              </a:ext>
            </a:extLst>
          </p:cNvPr>
          <p:cNvSpPr/>
          <p:nvPr/>
        </p:nvSpPr>
        <p:spPr>
          <a:xfrm>
            <a:off x="765740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2ADEBB-EADA-F22C-C390-D8AF59A30A9D}"/>
              </a:ext>
            </a:extLst>
          </p:cNvPr>
          <p:cNvSpPr/>
          <p:nvPr/>
        </p:nvSpPr>
        <p:spPr>
          <a:xfrm>
            <a:off x="798047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6348370-5E53-5F9F-075C-E1C9A27CEAB1}"/>
              </a:ext>
            </a:extLst>
          </p:cNvPr>
          <p:cNvSpPr/>
          <p:nvPr/>
        </p:nvSpPr>
        <p:spPr>
          <a:xfrm>
            <a:off x="580522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5D3765-2F5E-1902-ECDB-4CDFA3887EEE}"/>
              </a:ext>
            </a:extLst>
          </p:cNvPr>
          <p:cNvSpPr/>
          <p:nvPr/>
        </p:nvSpPr>
        <p:spPr>
          <a:xfrm>
            <a:off x="5587025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9961E6C-FD82-C268-68A0-EDBAD3F17691}"/>
              </a:ext>
            </a:extLst>
          </p:cNvPr>
          <p:cNvSpPr/>
          <p:nvPr/>
        </p:nvSpPr>
        <p:spPr>
          <a:xfrm>
            <a:off x="539998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2F85940-0365-716A-13B7-D6874B49B76C}"/>
              </a:ext>
            </a:extLst>
          </p:cNvPr>
          <p:cNvSpPr/>
          <p:nvPr/>
        </p:nvSpPr>
        <p:spPr>
          <a:xfrm>
            <a:off x="5399984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10D1EE2-F626-A3B3-1D91-4E10BD147576}"/>
              </a:ext>
            </a:extLst>
          </p:cNvPr>
          <p:cNvSpPr/>
          <p:nvPr/>
        </p:nvSpPr>
        <p:spPr>
          <a:xfrm>
            <a:off x="561478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FE8BD7-7650-E0BC-9336-3BF285DF5FAE}"/>
              </a:ext>
            </a:extLst>
          </p:cNvPr>
          <p:cNvSpPr/>
          <p:nvPr/>
        </p:nvSpPr>
        <p:spPr>
          <a:xfrm>
            <a:off x="6115004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40D0C1-CFD6-DE90-F58A-1F3AD10C5EF0}"/>
              </a:ext>
            </a:extLst>
          </p:cNvPr>
          <p:cNvSpPr/>
          <p:nvPr/>
        </p:nvSpPr>
        <p:spPr>
          <a:xfrm>
            <a:off x="6115003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1BEFE9-B828-4041-F242-7BBA87D2CB9B}"/>
              </a:ext>
            </a:extLst>
          </p:cNvPr>
          <p:cNvSpPr/>
          <p:nvPr/>
        </p:nvSpPr>
        <p:spPr>
          <a:xfrm>
            <a:off x="5403113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A76606-5BEE-E590-7B58-00D5C77FA0C3}"/>
              </a:ext>
            </a:extLst>
          </p:cNvPr>
          <p:cNvSpPr/>
          <p:nvPr/>
        </p:nvSpPr>
        <p:spPr>
          <a:xfrm>
            <a:off x="5399984" y="347689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E68AD3-36B7-9AE1-DED4-9816F5D76261}"/>
              </a:ext>
            </a:extLst>
          </p:cNvPr>
          <p:cNvSpPr/>
          <p:nvPr/>
        </p:nvSpPr>
        <p:spPr>
          <a:xfrm>
            <a:off x="7009709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CE8D8A-DF2B-C726-AC78-F1B3BCBEE22E}"/>
              </a:ext>
            </a:extLst>
          </p:cNvPr>
          <p:cNvSpPr/>
          <p:nvPr/>
        </p:nvSpPr>
        <p:spPr>
          <a:xfrm>
            <a:off x="7009709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ADCA0F5-E8E3-18E1-C7B2-DB427B4DBC3D}"/>
              </a:ext>
            </a:extLst>
          </p:cNvPr>
          <p:cNvSpPr/>
          <p:nvPr/>
        </p:nvSpPr>
        <p:spPr>
          <a:xfrm>
            <a:off x="7672763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A768B0-AC9D-7249-7757-2097926C02E3}"/>
              </a:ext>
            </a:extLst>
          </p:cNvPr>
          <p:cNvSpPr/>
          <p:nvPr/>
        </p:nvSpPr>
        <p:spPr>
          <a:xfrm>
            <a:off x="486068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86271A-78D7-81BC-8672-2918BB7F7B85}"/>
              </a:ext>
            </a:extLst>
          </p:cNvPr>
          <p:cNvSpPr/>
          <p:nvPr/>
        </p:nvSpPr>
        <p:spPr>
          <a:xfrm>
            <a:off x="4860685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5A9702-ACEE-FD0A-BC78-C8F5CFAF6C31}"/>
              </a:ext>
            </a:extLst>
          </p:cNvPr>
          <p:cNvSpPr/>
          <p:nvPr/>
        </p:nvSpPr>
        <p:spPr>
          <a:xfrm>
            <a:off x="486068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E37BC3-E04D-E6AA-C0D7-C1AFB08D135B}"/>
              </a:ext>
            </a:extLst>
          </p:cNvPr>
          <p:cNvSpPr/>
          <p:nvPr/>
        </p:nvSpPr>
        <p:spPr>
          <a:xfrm>
            <a:off x="4860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AC3F74-6FC4-7E1B-917A-720C222FD5D0}"/>
              </a:ext>
            </a:extLst>
          </p:cNvPr>
          <p:cNvSpPr/>
          <p:nvPr/>
        </p:nvSpPr>
        <p:spPr>
          <a:xfrm>
            <a:off x="4860684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FBF258-9005-CE03-23E5-61DBC48C02D4}"/>
              </a:ext>
            </a:extLst>
          </p:cNvPr>
          <p:cNvSpPr/>
          <p:nvPr/>
        </p:nvSpPr>
        <p:spPr>
          <a:xfrm>
            <a:off x="5013439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6ED0222-3975-D17B-D651-BF492FA55E74}"/>
              </a:ext>
            </a:extLst>
          </p:cNvPr>
          <p:cNvSpPr/>
          <p:nvPr/>
        </p:nvSpPr>
        <p:spPr>
          <a:xfrm>
            <a:off x="5181360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22ECC82-FB03-28C6-EB58-5834731F708D}"/>
              </a:ext>
            </a:extLst>
          </p:cNvPr>
          <p:cNvSpPr/>
          <p:nvPr/>
        </p:nvSpPr>
        <p:spPr>
          <a:xfrm>
            <a:off x="5185294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499F95-1262-66DD-62C6-65DC786781D7}"/>
              </a:ext>
            </a:extLst>
          </p:cNvPr>
          <p:cNvSpPr/>
          <p:nvPr/>
        </p:nvSpPr>
        <p:spPr>
          <a:xfrm>
            <a:off x="502397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B1C75C-F4AB-AE4A-E439-57583E647A06}"/>
              </a:ext>
            </a:extLst>
          </p:cNvPr>
          <p:cNvSpPr/>
          <p:nvPr/>
        </p:nvSpPr>
        <p:spPr>
          <a:xfrm>
            <a:off x="550312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6BF4868-C60D-308F-882A-7359D487D931}"/>
              </a:ext>
            </a:extLst>
          </p:cNvPr>
          <p:cNvSpPr/>
          <p:nvPr/>
        </p:nvSpPr>
        <p:spPr>
          <a:xfrm>
            <a:off x="547778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E738C3-0BFE-8BF9-8FBF-66C63EBC7CD5}"/>
              </a:ext>
            </a:extLst>
          </p:cNvPr>
          <p:cNvSpPr/>
          <p:nvPr/>
        </p:nvSpPr>
        <p:spPr>
          <a:xfrm>
            <a:off x="574875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D00ADA-099A-6FA2-F3E0-9BBD4C279A3E}"/>
              </a:ext>
            </a:extLst>
          </p:cNvPr>
          <p:cNvSpPr/>
          <p:nvPr/>
        </p:nvSpPr>
        <p:spPr>
          <a:xfrm>
            <a:off x="60413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D985E2-A195-2F42-06A9-BB4CE99F1C02}"/>
              </a:ext>
            </a:extLst>
          </p:cNvPr>
          <p:cNvSpPr/>
          <p:nvPr/>
        </p:nvSpPr>
        <p:spPr>
          <a:xfrm>
            <a:off x="6012871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5BF5C9-6E63-CA32-65C1-04B73EDF7DD7}"/>
              </a:ext>
            </a:extLst>
          </p:cNvPr>
          <p:cNvSpPr/>
          <p:nvPr/>
        </p:nvSpPr>
        <p:spPr>
          <a:xfrm>
            <a:off x="662794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3A44A2-828F-EAAA-774E-E77EB247648C}"/>
              </a:ext>
            </a:extLst>
          </p:cNvPr>
          <p:cNvSpPr/>
          <p:nvPr/>
        </p:nvSpPr>
        <p:spPr>
          <a:xfrm>
            <a:off x="579050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C2440DA-A462-D859-6F15-3745A3559844}"/>
              </a:ext>
            </a:extLst>
          </p:cNvPr>
          <p:cNvSpPr/>
          <p:nvPr/>
        </p:nvSpPr>
        <p:spPr>
          <a:xfrm>
            <a:off x="717326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45C9C4A-2DFE-D953-6D38-6E86FF41C64D}"/>
              </a:ext>
            </a:extLst>
          </p:cNvPr>
          <p:cNvSpPr/>
          <p:nvPr/>
        </p:nvSpPr>
        <p:spPr>
          <a:xfrm>
            <a:off x="6650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E6D92BE-0DC9-7DAA-990C-87312A6F13AC}"/>
              </a:ext>
            </a:extLst>
          </p:cNvPr>
          <p:cNvSpPr/>
          <p:nvPr/>
        </p:nvSpPr>
        <p:spPr>
          <a:xfrm>
            <a:off x="6957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5A4C94-7679-9FA2-9511-5956D569CA3B}"/>
              </a:ext>
            </a:extLst>
          </p:cNvPr>
          <p:cNvSpPr/>
          <p:nvPr/>
        </p:nvSpPr>
        <p:spPr>
          <a:xfrm>
            <a:off x="7146225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F35A33-5753-A879-3B76-5D9FE9AB8552}"/>
              </a:ext>
            </a:extLst>
          </p:cNvPr>
          <p:cNvSpPr/>
          <p:nvPr/>
        </p:nvSpPr>
        <p:spPr>
          <a:xfrm>
            <a:off x="70097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D8123C-7AEF-6A88-2C38-2B4518D1169F}"/>
              </a:ext>
            </a:extLst>
          </p:cNvPr>
          <p:cNvSpPr/>
          <p:nvPr/>
        </p:nvSpPr>
        <p:spPr>
          <a:xfrm>
            <a:off x="7454721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1BEF306-1D4A-6FEF-A968-5F4A3B48FCA8}"/>
              </a:ext>
            </a:extLst>
          </p:cNvPr>
          <p:cNvSpPr/>
          <p:nvPr/>
        </p:nvSpPr>
        <p:spPr>
          <a:xfrm>
            <a:off x="799577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B4F09CD-0326-5915-2628-244DCD02F7B3}"/>
              </a:ext>
            </a:extLst>
          </p:cNvPr>
          <p:cNvSpPr/>
          <p:nvPr/>
        </p:nvSpPr>
        <p:spPr>
          <a:xfrm>
            <a:off x="76981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C95F77-7519-30C2-702B-E0CE44910223}"/>
              </a:ext>
            </a:extLst>
          </p:cNvPr>
          <p:cNvSpPr/>
          <p:nvPr/>
        </p:nvSpPr>
        <p:spPr>
          <a:xfrm>
            <a:off x="9173021" y="235664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01297B5-AE99-843D-16BB-FA708142BFEE}"/>
              </a:ext>
            </a:extLst>
          </p:cNvPr>
          <p:cNvSpPr/>
          <p:nvPr/>
        </p:nvSpPr>
        <p:spPr>
          <a:xfrm>
            <a:off x="9173020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27EDE86-8D93-ED23-83B2-F18D2F374D57}"/>
              </a:ext>
            </a:extLst>
          </p:cNvPr>
          <p:cNvSpPr/>
          <p:nvPr/>
        </p:nvSpPr>
        <p:spPr>
          <a:xfrm>
            <a:off x="9160086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7AD30C-72C8-F7E3-388D-0C2976007552}"/>
              </a:ext>
            </a:extLst>
          </p:cNvPr>
          <p:cNvSpPr/>
          <p:nvPr/>
        </p:nvSpPr>
        <p:spPr>
          <a:xfrm>
            <a:off x="9160086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90541D4-BF89-A7FC-6DF2-F163B8A621F0}"/>
              </a:ext>
            </a:extLst>
          </p:cNvPr>
          <p:cNvSpPr/>
          <p:nvPr/>
        </p:nvSpPr>
        <p:spPr>
          <a:xfrm>
            <a:off x="9173020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82F1F74-027D-F55E-FCA7-5452FCFF6DE8}"/>
              </a:ext>
            </a:extLst>
          </p:cNvPr>
          <p:cNvSpPr/>
          <p:nvPr/>
        </p:nvSpPr>
        <p:spPr>
          <a:xfrm>
            <a:off x="9553217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71F98A9-453A-F8F0-654F-CA553851B186}"/>
              </a:ext>
            </a:extLst>
          </p:cNvPr>
          <p:cNvSpPr/>
          <p:nvPr/>
        </p:nvSpPr>
        <p:spPr>
          <a:xfrm>
            <a:off x="9553216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72D3CDA-E83A-F4A3-6A86-DA08D48ADD83}"/>
              </a:ext>
            </a:extLst>
          </p:cNvPr>
          <p:cNvSpPr/>
          <p:nvPr/>
        </p:nvSpPr>
        <p:spPr>
          <a:xfrm>
            <a:off x="10136025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A0E634D-6963-5F39-959C-6B2127041FD9}"/>
              </a:ext>
            </a:extLst>
          </p:cNvPr>
          <p:cNvSpPr/>
          <p:nvPr/>
        </p:nvSpPr>
        <p:spPr>
          <a:xfrm>
            <a:off x="10471963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A62F39D-6699-040C-3516-2F34B195F827}"/>
              </a:ext>
            </a:extLst>
          </p:cNvPr>
          <p:cNvSpPr/>
          <p:nvPr/>
        </p:nvSpPr>
        <p:spPr>
          <a:xfrm>
            <a:off x="9878791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DA11C2E-4537-864D-55BD-1676D6DDC088}"/>
              </a:ext>
            </a:extLst>
          </p:cNvPr>
          <p:cNvSpPr/>
          <p:nvPr/>
        </p:nvSpPr>
        <p:spPr>
          <a:xfrm>
            <a:off x="9378002" y="31161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BFB6725-FDB2-3601-67D3-29198F1858A9}"/>
              </a:ext>
            </a:extLst>
          </p:cNvPr>
          <p:cNvSpPr/>
          <p:nvPr/>
        </p:nvSpPr>
        <p:spPr>
          <a:xfrm>
            <a:off x="9878790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D15DA30-3D8D-9345-23BA-E0B1BCA89E77}"/>
              </a:ext>
            </a:extLst>
          </p:cNvPr>
          <p:cNvSpPr/>
          <p:nvPr/>
        </p:nvSpPr>
        <p:spPr>
          <a:xfrm>
            <a:off x="1044471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5C679D-C385-C8D8-A4D1-DEC29E3B98B2}"/>
              </a:ext>
            </a:extLst>
          </p:cNvPr>
          <p:cNvSpPr/>
          <p:nvPr/>
        </p:nvSpPr>
        <p:spPr>
          <a:xfrm>
            <a:off x="11299179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04854AD-8C5A-D9E3-DE84-3B20FF4BE4F8}"/>
              </a:ext>
            </a:extLst>
          </p:cNvPr>
          <p:cNvSpPr/>
          <p:nvPr/>
        </p:nvSpPr>
        <p:spPr>
          <a:xfrm>
            <a:off x="11315702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A99219A-29F4-2B17-F312-88C77C5D67A6}"/>
              </a:ext>
            </a:extLst>
          </p:cNvPr>
          <p:cNvSpPr/>
          <p:nvPr/>
        </p:nvSpPr>
        <p:spPr>
          <a:xfrm>
            <a:off x="8716531" y="395922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2296DA0-3CE1-E509-0421-3CAA73FA5C58}"/>
              </a:ext>
            </a:extLst>
          </p:cNvPr>
          <p:cNvSpPr/>
          <p:nvPr/>
        </p:nvSpPr>
        <p:spPr>
          <a:xfrm>
            <a:off x="8688647" y="421895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30E6287-A4D3-5A13-53B1-A8E09775C3EA}"/>
              </a:ext>
            </a:extLst>
          </p:cNvPr>
          <p:cNvSpPr/>
          <p:nvPr/>
        </p:nvSpPr>
        <p:spPr>
          <a:xfrm>
            <a:off x="9335017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70FECB-9C79-018B-269A-E0D0B5835FED}"/>
              </a:ext>
            </a:extLst>
          </p:cNvPr>
          <p:cNvSpPr/>
          <p:nvPr/>
        </p:nvSpPr>
        <p:spPr>
          <a:xfrm>
            <a:off x="886744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E28F00E-13AD-2A0D-CF47-D4B41C355BDE}"/>
              </a:ext>
            </a:extLst>
          </p:cNvPr>
          <p:cNvSpPr/>
          <p:nvPr/>
        </p:nvSpPr>
        <p:spPr>
          <a:xfrm>
            <a:off x="90637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3322A55-5690-5601-FD55-000E27C83814}"/>
              </a:ext>
            </a:extLst>
          </p:cNvPr>
          <p:cNvSpPr/>
          <p:nvPr/>
        </p:nvSpPr>
        <p:spPr>
          <a:xfrm>
            <a:off x="905084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2D7B36-29CE-4C54-BCB6-25A2C0B498B1}"/>
              </a:ext>
            </a:extLst>
          </p:cNvPr>
          <p:cNvSpPr/>
          <p:nvPr/>
        </p:nvSpPr>
        <p:spPr>
          <a:xfrm>
            <a:off x="8688647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8DEC429-D390-9DFC-7D2C-708B32B61FB3}"/>
              </a:ext>
            </a:extLst>
          </p:cNvPr>
          <p:cNvSpPr/>
          <p:nvPr/>
        </p:nvSpPr>
        <p:spPr>
          <a:xfrm>
            <a:off x="8731883" y="49800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FB6624C-F8F4-F6A0-BB11-89120D795F60}"/>
              </a:ext>
            </a:extLst>
          </p:cNvPr>
          <p:cNvSpPr/>
          <p:nvPr/>
        </p:nvSpPr>
        <p:spPr>
          <a:xfrm>
            <a:off x="8728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7E22714-6AA9-E280-09FF-ACF41AC4C688}"/>
              </a:ext>
            </a:extLst>
          </p:cNvPr>
          <p:cNvSpPr/>
          <p:nvPr/>
        </p:nvSpPr>
        <p:spPr>
          <a:xfrm>
            <a:off x="8906563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F3166A-CD8E-5E49-03A2-FCF5092C8E91}"/>
              </a:ext>
            </a:extLst>
          </p:cNvPr>
          <p:cNvSpPr/>
          <p:nvPr/>
        </p:nvSpPr>
        <p:spPr>
          <a:xfrm>
            <a:off x="9397262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37B9EF-61EA-2C61-1B9A-B899D02B48E5}"/>
              </a:ext>
            </a:extLst>
          </p:cNvPr>
          <p:cNvSpPr/>
          <p:nvPr/>
        </p:nvSpPr>
        <p:spPr>
          <a:xfrm>
            <a:off x="1101742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28385AB-9C9F-2194-2D78-95B6F5BB22CE}"/>
              </a:ext>
            </a:extLst>
          </p:cNvPr>
          <p:cNvSpPr/>
          <p:nvPr/>
        </p:nvSpPr>
        <p:spPr>
          <a:xfrm>
            <a:off x="959519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61F719-2723-C26B-5C83-5282355C8300}"/>
              </a:ext>
            </a:extLst>
          </p:cNvPr>
          <p:cNvSpPr/>
          <p:nvPr/>
        </p:nvSpPr>
        <p:spPr>
          <a:xfrm>
            <a:off x="115823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0A31A16-1BF5-4A5F-CC67-EFDB042EE496}"/>
              </a:ext>
            </a:extLst>
          </p:cNvPr>
          <p:cNvSpPr/>
          <p:nvPr/>
        </p:nvSpPr>
        <p:spPr>
          <a:xfrm>
            <a:off x="9897225" y="394407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390166E-FC87-2972-A483-4B7774EE6864}"/>
              </a:ext>
            </a:extLst>
          </p:cNvPr>
          <p:cNvSpPr/>
          <p:nvPr/>
        </p:nvSpPr>
        <p:spPr>
          <a:xfrm>
            <a:off x="9897071" y="473182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3A65E2-270D-A8D6-ACA9-EC6C632D774D}"/>
              </a:ext>
            </a:extLst>
          </p:cNvPr>
          <p:cNvSpPr/>
          <p:nvPr/>
        </p:nvSpPr>
        <p:spPr>
          <a:xfrm>
            <a:off x="1019064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FF95E64-B2AA-75B9-CB4D-F4CEBCF0CE95}"/>
              </a:ext>
            </a:extLst>
          </p:cNvPr>
          <p:cNvSpPr/>
          <p:nvPr/>
        </p:nvSpPr>
        <p:spPr>
          <a:xfrm>
            <a:off x="10499331" y="4736768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CF1FA69-3DA8-B19D-BB3C-A522012AF0E4}"/>
              </a:ext>
            </a:extLst>
          </p:cNvPr>
          <p:cNvSpPr/>
          <p:nvPr/>
        </p:nvSpPr>
        <p:spPr>
          <a:xfrm>
            <a:off x="10503888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B919E36-20CA-1CC0-C297-F7D8AA2685EE}"/>
              </a:ext>
            </a:extLst>
          </p:cNvPr>
          <p:cNvSpPr/>
          <p:nvPr/>
        </p:nvSpPr>
        <p:spPr>
          <a:xfrm>
            <a:off x="10839775" y="500670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B96667C-4700-9E6D-4041-94FC8BA0C044}"/>
              </a:ext>
            </a:extLst>
          </p:cNvPr>
          <p:cNvSpPr/>
          <p:nvPr/>
        </p:nvSpPr>
        <p:spPr>
          <a:xfrm>
            <a:off x="108532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04F146E-D8F8-41F5-14B0-566153CE35BC}"/>
              </a:ext>
            </a:extLst>
          </p:cNvPr>
          <p:cNvSpPr/>
          <p:nvPr/>
        </p:nvSpPr>
        <p:spPr>
          <a:xfrm>
            <a:off x="963821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4249C35-C63D-CB79-CB16-D0D8AC1C25D2}"/>
              </a:ext>
            </a:extLst>
          </p:cNvPr>
          <p:cNvSpPr/>
          <p:nvPr/>
        </p:nvSpPr>
        <p:spPr>
          <a:xfrm>
            <a:off x="11017424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138D2B1-35FB-9A0E-0B26-BC01C7FFF3C4}"/>
              </a:ext>
            </a:extLst>
          </p:cNvPr>
          <p:cNvSpPr/>
          <p:nvPr/>
        </p:nvSpPr>
        <p:spPr>
          <a:xfrm>
            <a:off x="1131570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E9F5001-BFEA-CEC9-F1B9-609D2D2AB9DC}"/>
              </a:ext>
            </a:extLst>
          </p:cNvPr>
          <p:cNvSpPr/>
          <p:nvPr/>
        </p:nvSpPr>
        <p:spPr>
          <a:xfrm>
            <a:off x="1186967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E8A59F6-A122-C05E-A1AA-014C876EA66A}"/>
              </a:ext>
            </a:extLst>
          </p:cNvPr>
          <p:cNvSpPr/>
          <p:nvPr/>
        </p:nvSpPr>
        <p:spPr>
          <a:xfrm>
            <a:off x="11061322" y="420353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ACBD7A3-50D6-CD85-0A32-CBAE19266560}"/>
              </a:ext>
            </a:extLst>
          </p:cNvPr>
          <p:cNvSpPr/>
          <p:nvPr/>
        </p:nvSpPr>
        <p:spPr>
          <a:xfrm>
            <a:off x="11017910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8D8507B-4B86-B90E-558C-1C6F1C3ADB12}"/>
              </a:ext>
            </a:extLst>
          </p:cNvPr>
          <p:cNvSpPr txBox="1"/>
          <p:nvPr/>
        </p:nvSpPr>
        <p:spPr>
          <a:xfrm>
            <a:off x="6476738" y="1618803"/>
            <a:ext cx="81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17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1228D3A-D490-2AE9-081E-B0D29E48420F}"/>
              </a:ext>
            </a:extLst>
          </p:cNvPr>
          <p:cNvSpPr txBox="1"/>
          <p:nvPr/>
        </p:nvSpPr>
        <p:spPr>
          <a:xfrm>
            <a:off x="9662457" y="1525425"/>
            <a:ext cx="103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17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209FB66-4352-F8A4-485A-137C9E701BD0}"/>
              </a:ext>
            </a:extLst>
          </p:cNvPr>
          <p:cNvSpPr txBox="1"/>
          <p:nvPr/>
        </p:nvSpPr>
        <p:spPr>
          <a:xfrm>
            <a:off x="6438305" y="5436459"/>
            <a:ext cx="795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25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DD4DDF7-AE31-C45B-225D-46CAD9B27BB5}"/>
              </a:ext>
            </a:extLst>
          </p:cNvPr>
          <p:cNvSpPr txBox="1"/>
          <p:nvPr/>
        </p:nvSpPr>
        <p:spPr>
          <a:xfrm>
            <a:off x="9878790" y="5444058"/>
            <a:ext cx="78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26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1A5CAAD-06E3-7231-BAAB-4938016AF4CE}"/>
              </a:ext>
            </a:extLst>
          </p:cNvPr>
          <p:cNvSpPr txBox="1"/>
          <p:nvPr/>
        </p:nvSpPr>
        <p:spPr>
          <a:xfrm>
            <a:off x="1591178" y="2159420"/>
            <a:ext cx="705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DA91C6-D9F9-917E-3807-97D083EEEDD5}"/>
              </a:ext>
            </a:extLst>
          </p:cNvPr>
          <p:cNvSpPr/>
          <p:nvPr/>
        </p:nvSpPr>
        <p:spPr>
          <a:xfrm>
            <a:off x="6411003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AC8F9F-4501-008E-1E46-0E87F604AD75}"/>
              </a:ext>
            </a:extLst>
          </p:cNvPr>
          <p:cNvSpPr/>
          <p:nvPr/>
        </p:nvSpPr>
        <p:spPr>
          <a:xfrm>
            <a:off x="630708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750BC-4AF3-1364-680F-E2C4CF6C15D8}"/>
              </a:ext>
            </a:extLst>
          </p:cNvPr>
          <p:cNvSpPr/>
          <p:nvPr/>
        </p:nvSpPr>
        <p:spPr>
          <a:xfrm>
            <a:off x="10190645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56F263-7E76-F006-3C49-EE4BB874044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803580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24F6E-680E-E943-4C9C-61E1C5688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46312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DQC the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D27D3E-A539-595C-A51F-427ADB143487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507293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71EB8-5EA9-2C75-77DC-BCF9D7A9E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8F8EC-8546-FF8C-4EE8-B54EF130D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Primitive priorities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FD66B-349F-230D-3831-2CC7E6759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448"/>
          <a:stretch>
            <a:fillRect/>
          </a:stretch>
        </p:blipFill>
        <p:spPr>
          <a:xfrm>
            <a:off x="4354854" y="2013770"/>
            <a:ext cx="7837146" cy="34395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D57CE2-0BED-FBEF-DA6E-4C193EC8DBC6}"/>
              </a:ext>
            </a:extLst>
          </p:cNvPr>
          <p:cNvSpPr/>
          <p:nvPr/>
        </p:nvSpPr>
        <p:spPr>
          <a:xfrm>
            <a:off x="5399654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74472D-8880-EDA2-46C4-23678347878F}"/>
              </a:ext>
            </a:extLst>
          </p:cNvPr>
          <p:cNvSpPr/>
          <p:nvPr/>
        </p:nvSpPr>
        <p:spPr>
          <a:xfrm>
            <a:off x="5805225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960014-997A-AB7A-00BF-7E365F21CE29}"/>
              </a:ext>
            </a:extLst>
          </p:cNvPr>
          <p:cNvSpPr/>
          <p:nvPr/>
        </p:nvSpPr>
        <p:spPr>
          <a:xfrm>
            <a:off x="765740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BF389D-F7E2-EF6A-37F0-363D10DEA247}"/>
              </a:ext>
            </a:extLst>
          </p:cNvPr>
          <p:cNvSpPr/>
          <p:nvPr/>
        </p:nvSpPr>
        <p:spPr>
          <a:xfrm>
            <a:off x="7980479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66031D-DC41-EDDF-7CB0-6CE456B35AF1}"/>
              </a:ext>
            </a:extLst>
          </p:cNvPr>
          <p:cNvSpPr/>
          <p:nvPr/>
        </p:nvSpPr>
        <p:spPr>
          <a:xfrm>
            <a:off x="580522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F8EF56F-39D5-1F04-D9F4-D969F86B5FF9}"/>
              </a:ext>
            </a:extLst>
          </p:cNvPr>
          <p:cNvSpPr/>
          <p:nvPr/>
        </p:nvSpPr>
        <p:spPr>
          <a:xfrm>
            <a:off x="5587025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210C7F-2FF1-52ED-1B49-6BF517DDB4FE}"/>
              </a:ext>
            </a:extLst>
          </p:cNvPr>
          <p:cNvSpPr/>
          <p:nvPr/>
        </p:nvSpPr>
        <p:spPr>
          <a:xfrm>
            <a:off x="5399984" y="259485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39DBF4-DAC3-46D7-3E76-26AA72945B6C}"/>
              </a:ext>
            </a:extLst>
          </p:cNvPr>
          <p:cNvSpPr/>
          <p:nvPr/>
        </p:nvSpPr>
        <p:spPr>
          <a:xfrm>
            <a:off x="5399984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1686092-3D6E-C7CB-810F-C7B21CC29869}"/>
              </a:ext>
            </a:extLst>
          </p:cNvPr>
          <p:cNvSpPr/>
          <p:nvPr/>
        </p:nvSpPr>
        <p:spPr>
          <a:xfrm>
            <a:off x="561478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5846CCC-2AF9-CC70-A625-2AB43604D6F6}"/>
              </a:ext>
            </a:extLst>
          </p:cNvPr>
          <p:cNvSpPr/>
          <p:nvPr/>
        </p:nvSpPr>
        <p:spPr>
          <a:xfrm>
            <a:off x="6115004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B4F7A84-3851-87FB-0649-D3AEFBEABC22}"/>
              </a:ext>
            </a:extLst>
          </p:cNvPr>
          <p:cNvSpPr/>
          <p:nvPr/>
        </p:nvSpPr>
        <p:spPr>
          <a:xfrm>
            <a:off x="6115003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8A7EED-AD14-868E-AD1E-D0ADCF2E0D04}"/>
              </a:ext>
            </a:extLst>
          </p:cNvPr>
          <p:cNvSpPr/>
          <p:nvPr/>
        </p:nvSpPr>
        <p:spPr>
          <a:xfrm>
            <a:off x="5403113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B98F55-CFBD-A75C-E5C4-C3B6191C09FB}"/>
              </a:ext>
            </a:extLst>
          </p:cNvPr>
          <p:cNvSpPr/>
          <p:nvPr/>
        </p:nvSpPr>
        <p:spPr>
          <a:xfrm>
            <a:off x="5399984" y="347689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5893AC-B6DF-65EA-7F50-F634905BA539}"/>
              </a:ext>
            </a:extLst>
          </p:cNvPr>
          <p:cNvSpPr/>
          <p:nvPr/>
        </p:nvSpPr>
        <p:spPr>
          <a:xfrm>
            <a:off x="7009709" y="3117829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D51DDA-F918-7771-4AB7-8A2538BF2F46}"/>
              </a:ext>
            </a:extLst>
          </p:cNvPr>
          <p:cNvSpPr/>
          <p:nvPr/>
        </p:nvSpPr>
        <p:spPr>
          <a:xfrm>
            <a:off x="7009709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4C67AF-8F36-0782-797E-1F585F18D968}"/>
              </a:ext>
            </a:extLst>
          </p:cNvPr>
          <p:cNvSpPr/>
          <p:nvPr/>
        </p:nvSpPr>
        <p:spPr>
          <a:xfrm>
            <a:off x="7672763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9B2E757-F31A-8E26-6D4D-4673E1E2664B}"/>
              </a:ext>
            </a:extLst>
          </p:cNvPr>
          <p:cNvSpPr/>
          <p:nvPr/>
        </p:nvSpPr>
        <p:spPr>
          <a:xfrm>
            <a:off x="486068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2DC65EC-AB98-F3B6-87B4-0631113A32C1}"/>
              </a:ext>
            </a:extLst>
          </p:cNvPr>
          <p:cNvSpPr/>
          <p:nvPr/>
        </p:nvSpPr>
        <p:spPr>
          <a:xfrm>
            <a:off x="4860685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DA524C-E04E-3DE0-32E0-22F69BDACB34}"/>
              </a:ext>
            </a:extLst>
          </p:cNvPr>
          <p:cNvSpPr/>
          <p:nvPr/>
        </p:nvSpPr>
        <p:spPr>
          <a:xfrm>
            <a:off x="486068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036A3EF-4258-B362-0CB1-76EE939F41C3}"/>
              </a:ext>
            </a:extLst>
          </p:cNvPr>
          <p:cNvSpPr/>
          <p:nvPr/>
        </p:nvSpPr>
        <p:spPr>
          <a:xfrm>
            <a:off x="4860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544E07-8670-23AD-1D27-5591A1759128}"/>
              </a:ext>
            </a:extLst>
          </p:cNvPr>
          <p:cNvSpPr/>
          <p:nvPr/>
        </p:nvSpPr>
        <p:spPr>
          <a:xfrm>
            <a:off x="4860684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F094B89-7569-EF4E-52DF-853590106BEC}"/>
              </a:ext>
            </a:extLst>
          </p:cNvPr>
          <p:cNvSpPr/>
          <p:nvPr/>
        </p:nvSpPr>
        <p:spPr>
          <a:xfrm>
            <a:off x="5013439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5A75AE-B8CE-D471-1BD0-2CBCB4A568C8}"/>
              </a:ext>
            </a:extLst>
          </p:cNvPr>
          <p:cNvSpPr/>
          <p:nvPr/>
        </p:nvSpPr>
        <p:spPr>
          <a:xfrm>
            <a:off x="5181360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47AABC-E7D9-E647-F03C-B4F28E3CF0B2}"/>
              </a:ext>
            </a:extLst>
          </p:cNvPr>
          <p:cNvSpPr/>
          <p:nvPr/>
        </p:nvSpPr>
        <p:spPr>
          <a:xfrm>
            <a:off x="5185294" y="421310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90403E8-67DA-A668-76E7-0977BEBB5D5F}"/>
              </a:ext>
            </a:extLst>
          </p:cNvPr>
          <p:cNvSpPr/>
          <p:nvPr/>
        </p:nvSpPr>
        <p:spPr>
          <a:xfrm>
            <a:off x="502397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1DB887B-1AEA-65A0-BC04-897E631DC1CF}"/>
              </a:ext>
            </a:extLst>
          </p:cNvPr>
          <p:cNvSpPr/>
          <p:nvPr/>
        </p:nvSpPr>
        <p:spPr>
          <a:xfrm>
            <a:off x="5503124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1FA49F-5714-219C-A196-DFB16E602A42}"/>
              </a:ext>
            </a:extLst>
          </p:cNvPr>
          <p:cNvSpPr/>
          <p:nvPr/>
        </p:nvSpPr>
        <p:spPr>
          <a:xfrm>
            <a:off x="547778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7F07D3-90E3-9E35-B4B6-E59E73B3CA21}"/>
              </a:ext>
            </a:extLst>
          </p:cNvPr>
          <p:cNvSpPr/>
          <p:nvPr/>
        </p:nvSpPr>
        <p:spPr>
          <a:xfrm>
            <a:off x="574875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9FDCBE8-72E3-9B32-CD77-C00911FF0562}"/>
              </a:ext>
            </a:extLst>
          </p:cNvPr>
          <p:cNvSpPr/>
          <p:nvPr/>
        </p:nvSpPr>
        <p:spPr>
          <a:xfrm>
            <a:off x="60413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BD34A2E-7EFB-2DFB-F6F8-3BFA20931AAD}"/>
              </a:ext>
            </a:extLst>
          </p:cNvPr>
          <p:cNvSpPr/>
          <p:nvPr/>
        </p:nvSpPr>
        <p:spPr>
          <a:xfrm>
            <a:off x="6012871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0A56B79-AA08-EB96-FF62-933FF4C5F02A}"/>
              </a:ext>
            </a:extLst>
          </p:cNvPr>
          <p:cNvSpPr/>
          <p:nvPr/>
        </p:nvSpPr>
        <p:spPr>
          <a:xfrm>
            <a:off x="662794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6CC771-513C-EB15-DFFE-D4B6E4045743}"/>
              </a:ext>
            </a:extLst>
          </p:cNvPr>
          <p:cNvSpPr/>
          <p:nvPr/>
        </p:nvSpPr>
        <p:spPr>
          <a:xfrm>
            <a:off x="579050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81933CB-C34D-ACD6-5C2A-FA6A27216ABE}"/>
              </a:ext>
            </a:extLst>
          </p:cNvPr>
          <p:cNvSpPr/>
          <p:nvPr/>
        </p:nvSpPr>
        <p:spPr>
          <a:xfrm>
            <a:off x="7173262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B22981-0888-24AC-FD18-FCC4FF903C65}"/>
              </a:ext>
            </a:extLst>
          </p:cNvPr>
          <p:cNvSpPr/>
          <p:nvPr/>
        </p:nvSpPr>
        <p:spPr>
          <a:xfrm>
            <a:off x="6650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F97F8D8-5357-AA89-F0B0-90ED7C9DE30A}"/>
              </a:ext>
            </a:extLst>
          </p:cNvPr>
          <p:cNvSpPr/>
          <p:nvPr/>
        </p:nvSpPr>
        <p:spPr>
          <a:xfrm>
            <a:off x="695768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69E4BB-E93E-14BE-CBC7-68527A07FA8B}"/>
              </a:ext>
            </a:extLst>
          </p:cNvPr>
          <p:cNvSpPr/>
          <p:nvPr/>
        </p:nvSpPr>
        <p:spPr>
          <a:xfrm>
            <a:off x="7146225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CA2B368-EF8C-7D10-E2BA-D0AB29FD6FF6}"/>
              </a:ext>
            </a:extLst>
          </p:cNvPr>
          <p:cNvSpPr/>
          <p:nvPr/>
        </p:nvSpPr>
        <p:spPr>
          <a:xfrm>
            <a:off x="70097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CE495CA-295B-E3FD-FE6B-999F0045527A}"/>
              </a:ext>
            </a:extLst>
          </p:cNvPr>
          <p:cNvSpPr/>
          <p:nvPr/>
        </p:nvSpPr>
        <p:spPr>
          <a:xfrm>
            <a:off x="7454721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AC92B4C-63F1-5963-5C61-F6A4308533A4}"/>
              </a:ext>
            </a:extLst>
          </p:cNvPr>
          <p:cNvSpPr/>
          <p:nvPr/>
        </p:nvSpPr>
        <p:spPr>
          <a:xfrm>
            <a:off x="799577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4F30F93-04D4-B2DC-BAF6-0C0ED7C54F38}"/>
              </a:ext>
            </a:extLst>
          </p:cNvPr>
          <p:cNvSpPr/>
          <p:nvPr/>
        </p:nvSpPr>
        <p:spPr>
          <a:xfrm>
            <a:off x="76981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2692CBF-4F7E-274E-83FF-E2E804E68655}"/>
              </a:ext>
            </a:extLst>
          </p:cNvPr>
          <p:cNvSpPr/>
          <p:nvPr/>
        </p:nvSpPr>
        <p:spPr>
          <a:xfrm>
            <a:off x="9173021" y="235664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24D609-5847-932A-B5C9-0448B103825F}"/>
              </a:ext>
            </a:extLst>
          </p:cNvPr>
          <p:cNvSpPr/>
          <p:nvPr/>
        </p:nvSpPr>
        <p:spPr>
          <a:xfrm>
            <a:off x="9173020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782A83-BCDE-30C6-A7FB-9B03CA00103C}"/>
              </a:ext>
            </a:extLst>
          </p:cNvPr>
          <p:cNvSpPr/>
          <p:nvPr/>
        </p:nvSpPr>
        <p:spPr>
          <a:xfrm>
            <a:off x="9160086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FA8806-A631-1420-5840-4E0A95E43AB4}"/>
              </a:ext>
            </a:extLst>
          </p:cNvPr>
          <p:cNvSpPr/>
          <p:nvPr/>
        </p:nvSpPr>
        <p:spPr>
          <a:xfrm>
            <a:off x="9160086" y="331562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9557BDF-1FC5-B9B2-4870-56EA9F9C1383}"/>
              </a:ext>
            </a:extLst>
          </p:cNvPr>
          <p:cNvSpPr/>
          <p:nvPr/>
        </p:nvSpPr>
        <p:spPr>
          <a:xfrm>
            <a:off x="9173020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053843-CD11-241C-061F-B09EC167BDAA}"/>
              </a:ext>
            </a:extLst>
          </p:cNvPr>
          <p:cNvSpPr/>
          <p:nvPr/>
        </p:nvSpPr>
        <p:spPr>
          <a:xfrm>
            <a:off x="9553217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6433598-F0B8-292C-A382-54E986F495CE}"/>
              </a:ext>
            </a:extLst>
          </p:cNvPr>
          <p:cNvSpPr/>
          <p:nvPr/>
        </p:nvSpPr>
        <p:spPr>
          <a:xfrm>
            <a:off x="9553216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CB8FD0F-2945-9C05-5107-84D7474F6341}"/>
              </a:ext>
            </a:extLst>
          </p:cNvPr>
          <p:cNvSpPr/>
          <p:nvPr/>
        </p:nvSpPr>
        <p:spPr>
          <a:xfrm>
            <a:off x="10136025" y="233815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BAC6631-8EF5-9687-FDB6-30815DE350EC}"/>
              </a:ext>
            </a:extLst>
          </p:cNvPr>
          <p:cNvSpPr/>
          <p:nvPr/>
        </p:nvSpPr>
        <p:spPr>
          <a:xfrm>
            <a:off x="10471963" y="2331287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AE2D5A-7D3E-9C98-15DD-63B8062E360E}"/>
              </a:ext>
            </a:extLst>
          </p:cNvPr>
          <p:cNvSpPr/>
          <p:nvPr/>
        </p:nvSpPr>
        <p:spPr>
          <a:xfrm>
            <a:off x="9878791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430181-6DEA-672A-70A3-B1DD657F3519}"/>
              </a:ext>
            </a:extLst>
          </p:cNvPr>
          <p:cNvSpPr/>
          <p:nvPr/>
        </p:nvSpPr>
        <p:spPr>
          <a:xfrm>
            <a:off x="9378002" y="31161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A5A979B-71EE-42B2-B398-4D29E31183DD}"/>
              </a:ext>
            </a:extLst>
          </p:cNvPr>
          <p:cNvSpPr/>
          <p:nvPr/>
        </p:nvSpPr>
        <p:spPr>
          <a:xfrm>
            <a:off x="9878790" y="31159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316269-ED5D-81F5-1A67-FEAAD40EFEC9}"/>
              </a:ext>
            </a:extLst>
          </p:cNvPr>
          <p:cNvSpPr/>
          <p:nvPr/>
        </p:nvSpPr>
        <p:spPr>
          <a:xfrm>
            <a:off x="10444711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6D97383-6027-BF07-6B8B-B241258EF408}"/>
              </a:ext>
            </a:extLst>
          </p:cNvPr>
          <p:cNvSpPr/>
          <p:nvPr/>
        </p:nvSpPr>
        <p:spPr>
          <a:xfrm>
            <a:off x="11299179" y="310677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9464F87-F00A-954E-6C6D-99F6706BC447}"/>
              </a:ext>
            </a:extLst>
          </p:cNvPr>
          <p:cNvSpPr/>
          <p:nvPr/>
        </p:nvSpPr>
        <p:spPr>
          <a:xfrm>
            <a:off x="11315702" y="348849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4C4D69-DE8D-7550-2A21-2937EF8513BC}"/>
              </a:ext>
            </a:extLst>
          </p:cNvPr>
          <p:cNvSpPr/>
          <p:nvPr/>
        </p:nvSpPr>
        <p:spPr>
          <a:xfrm>
            <a:off x="8716531" y="395922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A83DD10-3EB2-648B-1D03-FA5FE9377A8D}"/>
              </a:ext>
            </a:extLst>
          </p:cNvPr>
          <p:cNvSpPr/>
          <p:nvPr/>
        </p:nvSpPr>
        <p:spPr>
          <a:xfrm>
            <a:off x="8688647" y="421895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0BFA062-DB8E-003D-EF9A-6C4864A792F1}"/>
              </a:ext>
            </a:extLst>
          </p:cNvPr>
          <p:cNvSpPr/>
          <p:nvPr/>
        </p:nvSpPr>
        <p:spPr>
          <a:xfrm>
            <a:off x="9335017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648BADD-7EB9-4B32-240B-1F8A8B9EDFC8}"/>
              </a:ext>
            </a:extLst>
          </p:cNvPr>
          <p:cNvSpPr/>
          <p:nvPr/>
        </p:nvSpPr>
        <p:spPr>
          <a:xfrm>
            <a:off x="8867444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3D670D-11F1-6D53-E887-16447539F2AE}"/>
              </a:ext>
            </a:extLst>
          </p:cNvPr>
          <p:cNvSpPr/>
          <p:nvPr/>
        </p:nvSpPr>
        <p:spPr>
          <a:xfrm>
            <a:off x="9063779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53F7238-3993-EB34-10A1-29817A6E0960}"/>
              </a:ext>
            </a:extLst>
          </p:cNvPr>
          <p:cNvSpPr/>
          <p:nvPr/>
        </p:nvSpPr>
        <p:spPr>
          <a:xfrm>
            <a:off x="9050845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BA7BA36-3C77-EE06-9877-9B02FDB51002}"/>
              </a:ext>
            </a:extLst>
          </p:cNvPr>
          <p:cNvSpPr/>
          <p:nvPr/>
        </p:nvSpPr>
        <p:spPr>
          <a:xfrm>
            <a:off x="8688647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4B8733AD-5B56-88A4-9A8E-09F08224CC24}"/>
              </a:ext>
            </a:extLst>
          </p:cNvPr>
          <p:cNvSpPr/>
          <p:nvPr/>
        </p:nvSpPr>
        <p:spPr>
          <a:xfrm>
            <a:off x="8731883" y="498007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7A23412-2A16-EA4F-1C14-3CF703D81589}"/>
              </a:ext>
            </a:extLst>
          </p:cNvPr>
          <p:cNvSpPr/>
          <p:nvPr/>
        </p:nvSpPr>
        <p:spPr>
          <a:xfrm>
            <a:off x="8728925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38D1C21-F9A0-D2DA-4AF0-110ACE9752C5}"/>
              </a:ext>
            </a:extLst>
          </p:cNvPr>
          <p:cNvSpPr/>
          <p:nvPr/>
        </p:nvSpPr>
        <p:spPr>
          <a:xfrm>
            <a:off x="8906563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E6D254F-D3C1-843E-8188-B9E9634A5E0C}"/>
              </a:ext>
            </a:extLst>
          </p:cNvPr>
          <p:cNvSpPr/>
          <p:nvPr/>
        </p:nvSpPr>
        <p:spPr>
          <a:xfrm>
            <a:off x="9397262" y="471729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F06B634-3262-1231-7700-AB8FE60808A8}"/>
              </a:ext>
            </a:extLst>
          </p:cNvPr>
          <p:cNvSpPr/>
          <p:nvPr/>
        </p:nvSpPr>
        <p:spPr>
          <a:xfrm>
            <a:off x="11017424" y="5000540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123FFDC-C5D1-6151-B2F0-D802655FDF38}"/>
              </a:ext>
            </a:extLst>
          </p:cNvPr>
          <p:cNvSpPr/>
          <p:nvPr/>
        </p:nvSpPr>
        <p:spPr>
          <a:xfrm>
            <a:off x="959519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C32CD9-DC56-2B5A-447D-26CD4061931D}"/>
              </a:ext>
            </a:extLst>
          </p:cNvPr>
          <p:cNvSpPr/>
          <p:nvPr/>
        </p:nvSpPr>
        <p:spPr>
          <a:xfrm>
            <a:off x="11582339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C313FF3-D94B-2B98-1B8E-5915F1F48DA2}"/>
              </a:ext>
            </a:extLst>
          </p:cNvPr>
          <p:cNvSpPr/>
          <p:nvPr/>
        </p:nvSpPr>
        <p:spPr>
          <a:xfrm>
            <a:off x="9897225" y="394407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2BFC78E-8521-C084-E1E9-C7809AC1E19B}"/>
              </a:ext>
            </a:extLst>
          </p:cNvPr>
          <p:cNvSpPr/>
          <p:nvPr/>
        </p:nvSpPr>
        <p:spPr>
          <a:xfrm>
            <a:off x="9897071" y="473182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B06B7B-F6A0-FBC6-77AD-48A374F69D34}"/>
              </a:ext>
            </a:extLst>
          </p:cNvPr>
          <p:cNvSpPr/>
          <p:nvPr/>
        </p:nvSpPr>
        <p:spPr>
          <a:xfrm>
            <a:off x="1019064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C00A22-B3D0-6BF1-F290-B540C7E51EFD}"/>
              </a:ext>
            </a:extLst>
          </p:cNvPr>
          <p:cNvSpPr/>
          <p:nvPr/>
        </p:nvSpPr>
        <p:spPr>
          <a:xfrm>
            <a:off x="10499331" y="4736768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05A92A4-A6E9-306A-FE60-F7FA80744F14}"/>
              </a:ext>
            </a:extLst>
          </p:cNvPr>
          <p:cNvSpPr/>
          <p:nvPr/>
        </p:nvSpPr>
        <p:spPr>
          <a:xfrm>
            <a:off x="10503888" y="5226943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738864B-FF47-C837-5FB7-398B1826C8D5}"/>
              </a:ext>
            </a:extLst>
          </p:cNvPr>
          <p:cNvSpPr/>
          <p:nvPr/>
        </p:nvSpPr>
        <p:spPr>
          <a:xfrm>
            <a:off x="10839775" y="500670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2518460-32C5-D2EE-7C10-7317E9A7B38A}"/>
              </a:ext>
            </a:extLst>
          </p:cNvPr>
          <p:cNvSpPr/>
          <p:nvPr/>
        </p:nvSpPr>
        <p:spPr>
          <a:xfrm>
            <a:off x="10853208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E48306C-70FD-7284-6462-56506D4E6D72}"/>
              </a:ext>
            </a:extLst>
          </p:cNvPr>
          <p:cNvSpPr/>
          <p:nvPr/>
        </p:nvSpPr>
        <p:spPr>
          <a:xfrm>
            <a:off x="9638210" y="420868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26F529C-D52B-FA61-0472-801F253E4886}"/>
              </a:ext>
            </a:extLst>
          </p:cNvPr>
          <p:cNvSpPr/>
          <p:nvPr/>
        </p:nvSpPr>
        <p:spPr>
          <a:xfrm>
            <a:off x="11017424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EB4E09F-4E11-40D8-8587-A7E84F984B74}"/>
              </a:ext>
            </a:extLst>
          </p:cNvPr>
          <p:cNvSpPr/>
          <p:nvPr/>
        </p:nvSpPr>
        <p:spPr>
          <a:xfrm>
            <a:off x="11315702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DBADDCA-567C-4DA7-5603-370C20321584}"/>
              </a:ext>
            </a:extLst>
          </p:cNvPr>
          <p:cNvSpPr/>
          <p:nvPr/>
        </p:nvSpPr>
        <p:spPr>
          <a:xfrm>
            <a:off x="11869675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9C6C022-C770-1C97-A462-8EEE9BE38242}"/>
              </a:ext>
            </a:extLst>
          </p:cNvPr>
          <p:cNvSpPr/>
          <p:nvPr/>
        </p:nvSpPr>
        <p:spPr>
          <a:xfrm>
            <a:off x="11061322" y="4203534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A68EC5F-5B4B-4A51-3756-E2CA2001B6D0}"/>
              </a:ext>
            </a:extLst>
          </p:cNvPr>
          <p:cNvSpPr/>
          <p:nvPr/>
        </p:nvSpPr>
        <p:spPr>
          <a:xfrm>
            <a:off x="11017910" y="4738061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23B18150-D8B0-5049-9F5D-E96411175CED}"/>
              </a:ext>
            </a:extLst>
          </p:cNvPr>
          <p:cNvSpPr txBox="1"/>
          <p:nvPr/>
        </p:nvSpPr>
        <p:spPr>
          <a:xfrm>
            <a:off x="6476738" y="1618803"/>
            <a:ext cx="816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17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60EB588-D0A9-A01A-9F7D-71D21F229900}"/>
              </a:ext>
            </a:extLst>
          </p:cNvPr>
          <p:cNvSpPr txBox="1"/>
          <p:nvPr/>
        </p:nvSpPr>
        <p:spPr>
          <a:xfrm>
            <a:off x="9662457" y="1525425"/>
            <a:ext cx="1030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17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C5849F6D-7EB4-81DB-1300-9C0361606B57}"/>
              </a:ext>
            </a:extLst>
          </p:cNvPr>
          <p:cNvSpPr txBox="1"/>
          <p:nvPr/>
        </p:nvSpPr>
        <p:spPr>
          <a:xfrm>
            <a:off x="6438305" y="5436459"/>
            <a:ext cx="795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25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04DB826-CD81-219C-8705-12B2B6CC65EA}"/>
              </a:ext>
            </a:extLst>
          </p:cNvPr>
          <p:cNvSpPr txBox="1"/>
          <p:nvPr/>
        </p:nvSpPr>
        <p:spPr>
          <a:xfrm>
            <a:off x="9878790" y="5444058"/>
            <a:ext cx="784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26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97E25-622D-3767-A991-6EBFB67C6DED}"/>
              </a:ext>
            </a:extLst>
          </p:cNvPr>
          <p:cNvSpPr/>
          <p:nvPr/>
        </p:nvSpPr>
        <p:spPr>
          <a:xfrm>
            <a:off x="6411003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FFDD69-E447-FC0E-6D9C-0992C068A9D3}"/>
              </a:ext>
            </a:extLst>
          </p:cNvPr>
          <p:cNvSpPr/>
          <p:nvPr/>
        </p:nvSpPr>
        <p:spPr>
          <a:xfrm>
            <a:off x="6307088" y="3955145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7D60FB-462D-7EB6-AEBB-62D35FB02E17}"/>
              </a:ext>
            </a:extLst>
          </p:cNvPr>
          <p:cNvSpPr/>
          <p:nvPr/>
        </p:nvSpPr>
        <p:spPr>
          <a:xfrm>
            <a:off x="10190645" y="2589256"/>
            <a:ext cx="109241" cy="95164"/>
          </a:xfrm>
          <a:prstGeom prst="rect">
            <a:avLst/>
          </a:prstGeom>
          <a:solidFill>
            <a:srgbClr val="F6DA9A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92768-6A1A-8FDB-D6FE-AD9B36F97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9" t="4107" r="66884" b="56418"/>
          <a:stretch>
            <a:fillRect/>
          </a:stretch>
        </p:blipFill>
        <p:spPr>
          <a:xfrm>
            <a:off x="98933" y="2295339"/>
            <a:ext cx="4118089" cy="2876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841623-4C37-9FA3-47E0-3B14F69CE4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095" t="40386" r="23664" b="32064"/>
          <a:stretch>
            <a:fillRect/>
          </a:stretch>
        </p:blipFill>
        <p:spPr>
          <a:xfrm>
            <a:off x="108284" y="4933460"/>
            <a:ext cx="1459832" cy="155941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BE6F9-C413-C8F8-F5A4-7629C00761D8}"/>
              </a:ext>
            </a:extLst>
          </p:cNvPr>
          <p:cNvCxnSpPr>
            <a:cxnSpLocks/>
            <a:stCxn id="102" idx="1"/>
          </p:cNvCxnSpPr>
          <p:nvPr/>
        </p:nvCxnSpPr>
        <p:spPr>
          <a:xfrm flipH="1">
            <a:off x="3978876" y="1911191"/>
            <a:ext cx="2497862" cy="120477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698567-0634-CCBF-63A2-CDE46A30CFF6}"/>
              </a:ext>
            </a:extLst>
          </p:cNvPr>
          <p:cNvCxnSpPr>
            <a:cxnSpLocks/>
          </p:cNvCxnSpPr>
          <p:nvPr/>
        </p:nvCxnSpPr>
        <p:spPr>
          <a:xfrm flipH="1">
            <a:off x="4015946" y="1817813"/>
            <a:ext cx="5646511" cy="175424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AA5503B-D68E-8722-1F62-06E15FD0A19E}"/>
              </a:ext>
            </a:extLst>
          </p:cNvPr>
          <p:cNvCxnSpPr>
            <a:cxnSpLocks/>
            <a:stCxn id="104" idx="1"/>
          </p:cNvCxnSpPr>
          <p:nvPr/>
        </p:nvCxnSpPr>
        <p:spPr>
          <a:xfrm flipH="1" flipV="1">
            <a:off x="3966519" y="2589256"/>
            <a:ext cx="2471786" cy="3139591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B22C371-0E8E-765F-71AC-A48A00B460EB}"/>
              </a:ext>
            </a:extLst>
          </p:cNvPr>
          <p:cNvCxnSpPr>
            <a:cxnSpLocks/>
            <a:stCxn id="105" idx="1"/>
          </p:cNvCxnSpPr>
          <p:nvPr/>
        </p:nvCxnSpPr>
        <p:spPr>
          <a:xfrm flipH="1" flipV="1">
            <a:off x="3999123" y="2589256"/>
            <a:ext cx="5879667" cy="314719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BC78BCA7-AE1E-4909-97BE-70C3DAD760B4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818379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FD792-E935-22A9-14C6-EC1B31BD5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ECB90-61E1-ADCB-8AF5-35DF6EF9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GB" dirty="0"/>
              <a:t>QEM Techniques in a Distributed World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5C4774-0D2C-2327-FFD7-9EFC1FA3786F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054246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A03A7-3F44-172C-B5F3-D4D0C0DB4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Noise-aware sampling in distribution today</a:t>
            </a:r>
            <a:endParaRPr lang="en-US" dirty="0"/>
          </a:p>
        </p:txBody>
      </p:sp>
      <p:pic>
        <p:nvPicPr>
          <p:cNvPr id="5" name="Picture 4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92DFA707-4867-1522-D295-C4A5CA5C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604" y="2311424"/>
            <a:ext cx="4289366" cy="3900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960F70-2D38-CB65-5D63-DE5B0F902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0167"/>
            <a:ext cx="10160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886508-96F3-E03C-8783-833C10281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17" y="6201158"/>
            <a:ext cx="1608667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C6BE4F-88C2-2989-0F9D-2380CD458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604" y="2211903"/>
            <a:ext cx="10160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C30132-2C8F-AB1E-7DFA-CA8FD498A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204" y="6130365"/>
            <a:ext cx="1973398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7430A-636F-A3CB-41A5-400E470CF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093" y="6201158"/>
            <a:ext cx="2960072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D115ED-70E2-1124-9742-B47E22C0A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845" y="5707628"/>
            <a:ext cx="1016000" cy="609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2D0600-A66E-FAA8-96AE-12968FA20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826" y="5611590"/>
            <a:ext cx="1016000" cy="586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D56996-CBA9-DC5D-48D1-F47F46F36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26" y="5626368"/>
            <a:ext cx="52060" cy="609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E7751-A17C-2A48-B7D4-A81152BCA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694" y="1554421"/>
            <a:ext cx="9851186" cy="5404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1800" b="1" dirty="0"/>
              <a:t>Error mitigation</a:t>
            </a:r>
            <a:r>
              <a:rPr lang="en-GB" sz="1800" dirty="0"/>
              <a:t>: noise-aware compilation points the circuit to the best qubits (low error from calibration data), skip the bad ones, and run the same </a:t>
            </a:r>
            <a:r>
              <a:rPr lang="en-GB" sz="1800" dirty="0">
                <a:solidFill>
                  <a:srgbClr val="FF0000"/>
                </a:solidFill>
              </a:rPr>
              <a:t>QAOA</a:t>
            </a:r>
            <a:r>
              <a:rPr lang="en-GB" sz="1800" dirty="0"/>
              <a:t> subcircuit across multiple clean qubit blocks (multi-sampling).</a:t>
            </a:r>
          </a:p>
          <a:p>
            <a:pPr marL="0" indent="0">
              <a:buNone/>
            </a:pPr>
            <a:endParaRPr lang="en-GB" sz="1800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596D5A-F126-845D-5266-806924575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757" y="4579068"/>
            <a:ext cx="1877864" cy="26530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48DBB6-CB24-692D-687B-42AF39388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114291" y="4830903"/>
            <a:ext cx="1877864" cy="81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C02BFF9-1B2F-FA68-5C82-0B1BC18AD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912" y="2255565"/>
            <a:ext cx="1016000" cy="609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35B9B1-F2F4-3F92-D74E-189E18148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721" y="6095230"/>
            <a:ext cx="2253149" cy="609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7F6B19A-962C-C5E4-3A19-D77B3236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421" y="4390544"/>
            <a:ext cx="274366" cy="22147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DDF210-8F6D-91C1-302D-4117A7020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720" y="5311250"/>
            <a:ext cx="2003081" cy="679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32A130-45B6-EDF9-7417-E11ED6073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170234" y="5236455"/>
            <a:ext cx="45719" cy="86747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BE64A4A-5DAF-41CC-FFE0-87DFEAD73242}"/>
              </a:ext>
            </a:extLst>
          </p:cNvPr>
          <p:cNvSpPr txBox="1"/>
          <p:nvPr/>
        </p:nvSpPr>
        <p:spPr>
          <a:xfrm>
            <a:off x="8778245" y="2432606"/>
            <a:ext cx="2730713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900" dirty="0">
                <a:solidFill>
                  <a:srgbClr val="FF0000"/>
                </a:solidFill>
              </a:rPr>
              <a:t>Chen, Kuan-Cheng, et al. "Noise-aware distributed quantum approximate optimization algorithm on near-term quantum hardware." 2024 IEEE International Conference on Quantum Computing and Engineering (QCE). Vol. 2. IEEE, 2024.</a:t>
            </a:r>
            <a:endParaRPr lang="en-GB" sz="900" dirty="0">
              <a:solidFill>
                <a:srgbClr val="FF0000"/>
              </a:solidFill>
              <a:effectLst/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70A08C-ED65-C292-5077-22401F1CC51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86878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BC1F0B-7CFA-B0B4-0843-A71A8AC34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BF3C6-F2F7-F99C-5BF1-9A4B453A5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bad can teleportation noise be?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78A07-C0BB-644E-C949-E51BA8CDC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1" y="3174979"/>
            <a:ext cx="101600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7568C6-4A59-C8BE-E7CF-DC3DCBFD6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957" y="1752013"/>
            <a:ext cx="1016000" cy="609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D1A4540-F50C-755B-E543-3E205F44D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385" y="6085177"/>
            <a:ext cx="1973398" cy="609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08E577-4B69-932B-F161-70DAE73A4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093" y="6201158"/>
            <a:ext cx="2960072" cy="609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260FA9-3E40-02F6-B29B-3940325D1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845" y="5707628"/>
            <a:ext cx="1016000" cy="6096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C8C6-92AE-44FD-D98F-EF389B43B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32" y="1698283"/>
            <a:ext cx="11331788" cy="1896688"/>
          </a:xfrm>
        </p:spPr>
        <p:txBody>
          <a:bodyPr>
            <a:normAutofit/>
          </a:bodyPr>
          <a:lstStyle/>
          <a:p>
            <a:r>
              <a:rPr lang="en-GB" sz="1800" b="1" dirty="0"/>
              <a:t>Module size</a:t>
            </a:r>
            <a:r>
              <a:rPr lang="en-GB" sz="1800" dirty="0"/>
              <a:t>: 1 logical qubit per </a:t>
            </a:r>
            <a:r>
              <a:rPr lang="en-GB" sz="1800" dirty="0" err="1"/>
              <a:t>qpu</a:t>
            </a:r>
            <a:r>
              <a:rPr lang="en-GB" sz="1800" dirty="0"/>
              <a:t> -&gt; 8 physical qubits</a:t>
            </a:r>
          </a:p>
          <a:p>
            <a:r>
              <a:rPr lang="en-GB" sz="1800" b="1" dirty="0"/>
              <a:t>Inter-module error threshold</a:t>
            </a:r>
            <a:r>
              <a:rPr lang="en-GB" sz="1800" dirty="0"/>
              <a:t>: 1.65%-9.9%</a:t>
            </a:r>
          </a:p>
          <a:p>
            <a:pPr marL="457200" lvl="1" indent="0">
              <a:buNone/>
            </a:pPr>
            <a:r>
              <a:rPr lang="en-GB" sz="1800" dirty="0"/>
              <a:t>(To achieve logical error rate 10^-12)</a:t>
            </a:r>
          </a:p>
          <a:p>
            <a:r>
              <a:rPr lang="en-GB" sz="1800" b="1" dirty="0"/>
              <a:t>Intra-module error threshold</a:t>
            </a:r>
            <a:r>
              <a:rPr lang="en-GB" sz="1800" dirty="0"/>
              <a:t>: 0.1%</a:t>
            </a:r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91F19B-D17B-E9DB-F16B-2FCB39494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66935"/>
              </p:ext>
            </p:extLst>
          </p:nvPr>
        </p:nvGraphicFramePr>
        <p:xfrm>
          <a:off x="8792789" y="6144727"/>
          <a:ext cx="3399211" cy="822960"/>
        </p:xfrm>
        <a:graphic>
          <a:graphicData uri="http://schemas.openxmlformats.org/drawingml/2006/table">
            <a:tbl>
              <a:tblPr/>
              <a:tblGrid>
                <a:gridCol w="3399211">
                  <a:extLst>
                    <a:ext uri="{9D8B030D-6E8A-4147-A177-3AD203B41FA5}">
                      <a16:colId xmlns:a16="http://schemas.microsoft.com/office/drawing/2014/main" val="2809664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11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Li, Ying, and Simon C. Benjamin. "Hierarchical surface code for network quantum computing with modules of arbitrary size." Physical Review A 94.4 (2016)</a:t>
                      </a:r>
                    </a:p>
                  </a:txBody>
                  <a:tcPr marT="76200" marB="762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120362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B5770C4-F965-B6A3-3D55-B81FEA49C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20" y="1337413"/>
            <a:ext cx="5056370" cy="489657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E8A3C04-79FE-3D3A-2C81-199D23903207}"/>
              </a:ext>
            </a:extLst>
          </p:cNvPr>
          <p:cNvGrpSpPr/>
          <p:nvPr/>
        </p:nvGrpSpPr>
        <p:grpSpPr>
          <a:xfrm>
            <a:off x="8759" y="3524338"/>
            <a:ext cx="6818761" cy="2465057"/>
            <a:chOff x="-383319" y="3725723"/>
            <a:chExt cx="6818761" cy="2465057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0DD6D39-792A-7147-B19B-DBD0F7AED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007" y="5581180"/>
              <a:ext cx="52060" cy="60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F9773D-E6E0-8ECC-D740-1D1868050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8793" t="3026" b="59333"/>
            <a:stretch>
              <a:fillRect/>
            </a:stretch>
          </p:blipFill>
          <p:spPr>
            <a:xfrm>
              <a:off x="3239897" y="3850290"/>
              <a:ext cx="3195545" cy="212837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8D59FD-A5CD-0373-8223-F1F667225FD7}"/>
                </a:ext>
              </a:extLst>
            </p:cNvPr>
            <p:cNvGrpSpPr/>
            <p:nvPr/>
          </p:nvGrpSpPr>
          <p:grpSpPr>
            <a:xfrm>
              <a:off x="-383319" y="3725723"/>
              <a:ext cx="4034145" cy="2344682"/>
              <a:chOff x="37381" y="3479779"/>
              <a:chExt cx="4034145" cy="234468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08D57FE-37A7-B90D-B456-027D04FA25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007" y="5566402"/>
                <a:ext cx="1016000" cy="58601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FA9D8E2-A801-1A39-E3C8-EA510142F7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909" t="4107" r="66884" b="56418"/>
              <a:stretch>
                <a:fillRect/>
              </a:stretch>
            </p:blipFill>
            <p:spPr>
              <a:xfrm>
                <a:off x="500260" y="3609749"/>
                <a:ext cx="3170722" cy="2214712"/>
              </a:xfrm>
              <a:prstGeom prst="rect">
                <a:avLst/>
              </a:prstGeom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882E1C4E-510B-9E12-9C6D-ED50B15B38A2}"/>
                  </a:ext>
                </a:extLst>
              </p:cNvPr>
              <p:cNvSpPr/>
              <p:nvPr/>
            </p:nvSpPr>
            <p:spPr>
              <a:xfrm>
                <a:off x="791229" y="3632569"/>
                <a:ext cx="262152" cy="4322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A63B1B8-1074-293C-55A2-029C05E77673}"/>
                  </a:ext>
                </a:extLst>
              </p:cNvPr>
              <p:cNvSpPr/>
              <p:nvPr/>
            </p:nvSpPr>
            <p:spPr>
              <a:xfrm>
                <a:off x="3809374" y="3632569"/>
                <a:ext cx="262152" cy="43222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0944FA-E52F-031F-DADF-CE1D29F4A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81" y="3479779"/>
                <a:ext cx="733513" cy="609600"/>
              </a:xfrm>
              <a:prstGeom prst="rect">
                <a:avLst/>
              </a:prstGeom>
            </p:spPr>
          </p:pic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3E78D4F-1B38-FCF9-F49B-11C6EC9B48A5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188704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39060-C4B9-1965-88F3-5C1B591FE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EDD1-D62F-3CE3-8DC8-F843702C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What happens to error mitigation techniques when you distribute?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F4D50-8367-BB6A-5948-E2C2D1998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9599"/>
            <a:ext cx="10515600" cy="3027363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i="1" dirty="0"/>
              <a:t>Let’s look at some simulation results!</a:t>
            </a:r>
          </a:p>
          <a:p>
            <a:pPr marL="0" indent="0">
              <a:buNone/>
            </a:pPr>
            <a:r>
              <a:rPr lang="en-GB" b="1" dirty="0"/>
              <a:t>Local noise: </a:t>
            </a:r>
            <a:r>
              <a:rPr lang="en-GB" dirty="0"/>
              <a:t>0 - 0.4 (probability that the output is replaced by a random Pauli error)</a:t>
            </a:r>
          </a:p>
          <a:p>
            <a:pPr marL="0" indent="0">
              <a:buNone/>
            </a:pPr>
            <a:r>
              <a:rPr lang="en-GB" b="1" dirty="0"/>
              <a:t>Telecom noise: </a:t>
            </a:r>
            <a:r>
              <a:rPr lang="en-GB" dirty="0"/>
              <a:t>100 to 120% of local noise</a:t>
            </a:r>
          </a:p>
          <a:p>
            <a:pPr marL="0" indent="0">
              <a:buNone/>
            </a:pPr>
            <a:r>
              <a:rPr lang="en-GB" b="1" dirty="0"/>
              <a:t>Partitions: </a:t>
            </a:r>
            <a:r>
              <a:rPr lang="en-GB" dirty="0"/>
              <a:t>2,4</a:t>
            </a:r>
          </a:p>
          <a:p>
            <a:pPr marL="0" indent="0">
              <a:buNone/>
            </a:pPr>
            <a:r>
              <a:rPr lang="en-GB" b="1" dirty="0"/>
              <a:t>Circuits: </a:t>
            </a:r>
            <a:r>
              <a:rPr lang="en-GB" dirty="0"/>
              <a:t>20 logical qubits</a:t>
            </a:r>
          </a:p>
          <a:p>
            <a:pPr marL="0" indent="0">
              <a:buNone/>
            </a:pPr>
            <a:endParaRPr lang="en-GB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Work in progress - Free business icons">
            <a:extLst>
              <a:ext uri="{FF2B5EF4-FFF2-40B4-BE49-F238E27FC236}">
                <a16:creationId xmlns:a16="http://schemas.microsoft.com/office/drawing/2014/main" id="{509F6A34-5BCC-EBAA-0D2C-F2941EF98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38898"/>
            <a:ext cx="1563687" cy="156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77046D-C08F-B19C-4E57-4D1C52B099F6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9059420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B7F95-2916-8597-B6DB-F44D98C32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53902-8DDD-DEB1-450C-09BFEF01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 dirty="0"/>
              <a:t>ZNE </a:t>
            </a:r>
            <a:r>
              <a:rPr lang="en-GB" dirty="0"/>
              <a:t>in a Distributed World: Teleportation noise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215217-58A2-778B-BD7B-4284ADF780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344" r="15746"/>
          <a:stretch>
            <a:fillRect/>
          </a:stretch>
        </p:blipFill>
        <p:spPr>
          <a:xfrm>
            <a:off x="6095999" y="1855749"/>
            <a:ext cx="6045521" cy="45074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944B70-A5E9-921B-DDD8-79E2C96A7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9" y="1855749"/>
            <a:ext cx="6182834" cy="46371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F74737-AF6B-BB3E-922A-6ADA8E984E18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5335999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BA10BC-33C4-1608-348E-92DA1FF7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1E2F-7EA9-1395-A2A4-F6EDCB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Local vs Global folding corrections under partitioning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A05E-926D-9DDD-8695-6467B5C86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085" y="2023588"/>
            <a:ext cx="5281080" cy="3960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4272D4-E291-22B0-EB77-0B0A3276F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37" y="2023588"/>
            <a:ext cx="5281080" cy="39608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3FE103-C505-FD70-AEBF-B9CF0ADEA420}"/>
              </a:ext>
            </a:extLst>
          </p:cNvPr>
          <p:cNvCxnSpPr/>
          <p:nvPr/>
        </p:nvCxnSpPr>
        <p:spPr>
          <a:xfrm>
            <a:off x="5628640" y="4003993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26DFDC-9C6E-6984-7377-D8E9AA67141A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448061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92898-26CB-FE64-2AEF-000255B0B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55F5F-3EEF-4AF7-94D3-7BFF2BEC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Bottlenecks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CA39D6-BF9C-53B7-8A70-280C449BC2B6}"/>
              </a:ext>
            </a:extLst>
          </p:cNvPr>
          <p:cNvSpPr txBox="1"/>
          <p:nvPr/>
        </p:nvSpPr>
        <p:spPr>
          <a:xfrm>
            <a:off x="838200" y="2000213"/>
            <a:ext cx="10866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Simple simulators cannot uphold realistic distributed circuits (realistic benchmarks are too large)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5EAB2-3CE9-67C9-3354-E247C8D10B3D}"/>
              </a:ext>
            </a:extLst>
          </p:cNvPr>
          <p:cNvSpPr txBox="1"/>
          <p:nvPr/>
        </p:nvSpPr>
        <p:spPr>
          <a:xfrm>
            <a:off x="838200" y="3040153"/>
            <a:ext cx="10866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There are no accessible distributed quantum systems where we can direct workloads straightforwardly for testing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DDEF9C-BABE-F19C-A531-F8BC0D291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040" y="4389510"/>
            <a:ext cx="2397763" cy="17983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C7059D-827C-5075-8D7A-0B2820D2A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837" y="4389512"/>
            <a:ext cx="2397763" cy="179832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E974E0-B60D-9671-5C64-3AC22403D0E2}"/>
              </a:ext>
            </a:extLst>
          </p:cNvPr>
          <p:cNvCxnSpPr>
            <a:cxnSpLocks/>
          </p:cNvCxnSpPr>
          <p:nvPr/>
        </p:nvCxnSpPr>
        <p:spPr>
          <a:xfrm>
            <a:off x="3942080" y="5288673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F51940-93F4-2E78-BE6A-2A46C3C37CB9}"/>
              </a:ext>
            </a:extLst>
          </p:cNvPr>
          <p:cNvCxnSpPr>
            <a:cxnSpLocks/>
          </p:cNvCxnSpPr>
          <p:nvPr/>
        </p:nvCxnSpPr>
        <p:spPr>
          <a:xfrm>
            <a:off x="7670800" y="5288673"/>
            <a:ext cx="7924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21273F-214D-6096-9539-915070CAA9B1}"/>
              </a:ext>
            </a:extLst>
          </p:cNvPr>
          <p:cNvSpPr txBox="1"/>
          <p:nvPr/>
        </p:nvSpPr>
        <p:spPr>
          <a:xfrm>
            <a:off x="8778243" y="4780839"/>
            <a:ext cx="14427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DC09C8-3BE4-C16C-3DE1-20780C932096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4020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99A97-D9FC-3DCC-DADC-69D843DC8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3E046-628E-74D7-A49A-DB697A5AE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512" y="290790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How we are doing it: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AC40F1E-C3F2-DCCF-4AA9-1A4BC5D44AC7}"/>
              </a:ext>
            </a:extLst>
          </p:cNvPr>
          <p:cNvSpPr txBox="1">
            <a:spLocks/>
          </p:cNvSpPr>
          <p:nvPr/>
        </p:nvSpPr>
        <p:spPr>
          <a:xfrm>
            <a:off x="0" y="1582345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 dirty="0"/>
              <a:t>QEM Techniques in a Distributed World</a:t>
            </a:r>
            <a:endParaRPr lang="en-US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0615D-6132-4A8A-EF32-91BF3F9A690C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008585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2FBA7-08CE-7A9D-6439-0750B9E9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33CC-631A-BA9E-BFB5-C3274916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Ongoing work</a:t>
            </a:r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AC16FB5-C114-1DBB-8E69-5B1A0FF29D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3644895"/>
              </p:ext>
            </p:extLst>
          </p:nvPr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E17A5B2-0144-4228-B8A6-68FCE9B20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6000" y="2661920"/>
            <a:ext cx="5588000" cy="4348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20DA065-A321-0263-3922-183625AC8EC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179" t="6554" r="9001" b="14481"/>
          <a:stretch>
            <a:fillRect/>
          </a:stretch>
        </p:blipFill>
        <p:spPr>
          <a:xfrm>
            <a:off x="3810000" y="2106613"/>
            <a:ext cx="6730418" cy="32522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399CA-3191-4766-7EE5-958C5C4E057B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406126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97C68-1744-720A-526A-B815FB300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E32F6-DBAD-F00A-7B47-9E313559B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8903"/>
            <a:ext cx="10515600" cy="10500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“</a:t>
            </a:r>
            <a:r>
              <a:rPr lang="en-US" sz="4000" i="1" dirty="0">
                <a:solidFill>
                  <a:srgbClr val="FF0000"/>
                </a:solidFill>
              </a:rPr>
              <a:t>if you are building things for tomorrow’s quantum computers you are building things for distributed quantum computers</a:t>
            </a:r>
            <a:r>
              <a:rPr lang="en-US" sz="40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A69C7-B83B-77C5-0224-7B4E5D25127F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810589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7AA55-510A-D32F-EA0B-A2F845B7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59D0ABB-6A19-A930-0637-243F81B4B9F2}"/>
              </a:ext>
            </a:extLst>
          </p:cNvPr>
          <p:cNvGraphicFramePr/>
          <p:nvPr/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A1DE185-462C-1B99-FC10-42F3D1B86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320" y="3722593"/>
            <a:ext cx="4429760" cy="3447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6D8BD8-BF75-B2CD-D653-5821667173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174" y="1537500"/>
            <a:ext cx="5594144" cy="248678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DD7C25-9513-A9E1-3287-370947C3EE72}"/>
              </a:ext>
            </a:extLst>
          </p:cNvPr>
          <p:cNvSpPr txBox="1"/>
          <p:nvPr/>
        </p:nvSpPr>
        <p:spPr>
          <a:xfrm>
            <a:off x="4073142" y="319639"/>
            <a:ext cx="102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from_qiskit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(qc)</a:t>
            </a:r>
          </a:p>
          <a:p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hdh_cut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compute_cut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num_parts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2)</a:t>
            </a:r>
          </a:p>
          <a:p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0A774F-2008-56A3-A371-1847E9CCAEF8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4155495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01EC1-12C6-7791-17B7-2A885A54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637B-CF90-BDE9-D4DA-1370F040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shameless plug: HDH package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72C14-6345-669E-794E-A81E7F498223}"/>
              </a:ext>
            </a:extLst>
          </p:cNvPr>
          <p:cNvSpPr txBox="1"/>
          <p:nvPr/>
        </p:nvSpPr>
        <p:spPr>
          <a:xfrm>
            <a:off x="2824480" y="1480175"/>
            <a:ext cx="215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pip install </a:t>
            </a:r>
            <a:r>
              <a:rPr lang="en-US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35A4C3-B30B-898B-0D49-94224BFC0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760" y="2381930"/>
            <a:ext cx="4226560" cy="44760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A9C1C-9C45-2725-6653-48B71FC74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180" y="2037125"/>
            <a:ext cx="5430520" cy="32611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840F6-8B8B-140A-B0BF-377A9FC8C0B6}"/>
              </a:ext>
            </a:extLst>
          </p:cNvPr>
          <p:cNvSpPr txBox="1"/>
          <p:nvPr/>
        </p:nvSpPr>
        <p:spPr>
          <a:xfrm>
            <a:off x="477520" y="5419532"/>
            <a:ext cx="6847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agnostic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</a:t>
            </a:r>
            <a:r>
              <a:rPr lang="en-US" dirty="0" err="1"/>
              <a:t>telegate</a:t>
            </a:r>
            <a:r>
              <a:rPr lang="en-US" dirty="0"/>
              <a:t> and </a:t>
            </a:r>
            <a:r>
              <a:rPr lang="en-US" dirty="0" err="1"/>
              <a:t>teledata</a:t>
            </a:r>
            <a:r>
              <a:rPr lang="en-US" dirty="0"/>
              <a:t> </a:t>
            </a:r>
            <a:r>
              <a:rPr lang="en-US" dirty="0" err="1"/>
              <a:t>simulateneously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Backwards compatible with QASM and </a:t>
            </a:r>
            <a:r>
              <a:rPr lang="en-US" dirty="0" err="1"/>
              <a:t>Qiskit</a:t>
            </a:r>
            <a:r>
              <a:rPr lang="en-US" dirty="0"/>
              <a:t> monolithic codes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7FCCD3-CCD0-973D-9184-9658D4357621}"/>
              </a:ext>
            </a:extLst>
          </p:cNvPr>
          <p:cNvSpPr/>
          <p:nvPr/>
        </p:nvSpPr>
        <p:spPr>
          <a:xfrm rot="19892585">
            <a:off x="10359689" y="3645640"/>
            <a:ext cx="1410201" cy="6793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Under construction </a:t>
            </a:r>
            <a:r>
              <a:rPr lang="en-US" sz="1400" dirty="0">
                <a:solidFill>
                  <a:schemeClr val="tx1"/>
                </a:solidFill>
                <a:sym typeface="Wingdings" pitchFamily="2" charset="2"/>
              </a:rPr>
              <a:t>  ETA: September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6CBD48-FD4F-DBC7-7FDF-75CAB3A503EF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83045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CD97-F035-058B-245C-968B6604A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0E955D0-113A-E990-0B73-65C8520A7B1F}"/>
              </a:ext>
            </a:extLst>
          </p:cNvPr>
          <p:cNvGraphicFramePr/>
          <p:nvPr/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3428EEA3-4B9D-F477-6852-B1B48764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2320" y="3722593"/>
            <a:ext cx="4429760" cy="3447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23EE8D-867B-D778-4757-D90EA4CAEE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9174" y="1537500"/>
            <a:ext cx="5594144" cy="24867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3E7BB7-06D6-D840-9090-156AE63B0E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318" y="4457688"/>
            <a:ext cx="4183948" cy="1843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CC6EF-E1C1-58F9-F5B6-EB67C2623A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61065" y="4411683"/>
            <a:ext cx="4354384" cy="193566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B1519-9EB9-C063-5346-A1EEC987D9B6}"/>
              </a:ext>
            </a:extLst>
          </p:cNvPr>
          <p:cNvCxnSpPr/>
          <p:nvPr/>
        </p:nvCxnSpPr>
        <p:spPr>
          <a:xfrm>
            <a:off x="4267200" y="2621280"/>
            <a:ext cx="49062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6D3B3F-A48A-F81E-4E9F-B25CCF782084}"/>
              </a:ext>
            </a:extLst>
          </p:cNvPr>
          <p:cNvCxnSpPr>
            <a:cxnSpLocks/>
          </p:cNvCxnSpPr>
          <p:nvPr/>
        </p:nvCxnSpPr>
        <p:spPr>
          <a:xfrm flipH="1">
            <a:off x="5852160" y="4024284"/>
            <a:ext cx="392442" cy="32602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B2CCAC9-B05F-B373-3239-67BA30D7524E}"/>
              </a:ext>
            </a:extLst>
          </p:cNvPr>
          <p:cNvCxnSpPr>
            <a:cxnSpLocks/>
          </p:cNvCxnSpPr>
          <p:nvPr/>
        </p:nvCxnSpPr>
        <p:spPr>
          <a:xfrm>
            <a:off x="6896246" y="4024284"/>
            <a:ext cx="402696" cy="321458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C53A099-3226-B0F2-EEC9-96AF58B1C119}"/>
              </a:ext>
            </a:extLst>
          </p:cNvPr>
          <p:cNvSpPr txBox="1"/>
          <p:nvPr/>
        </p:nvSpPr>
        <p:spPr>
          <a:xfrm>
            <a:off x="4073142" y="319639"/>
            <a:ext cx="102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from_qiskit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(qc)</a:t>
            </a:r>
          </a:p>
          <a:p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hdh_cut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compute_cut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num_parts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2)</a:t>
            </a:r>
          </a:p>
          <a:p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135C8-9453-E940-3F55-7D59367518E8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1472773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4AACE-F001-5544-0F01-882FF9628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9C59579-3280-2911-C083-72776C93C3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627645"/>
              </p:ext>
            </p:extLst>
          </p:nvPr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43D3925-5A62-1D58-FF5E-ACDC5A283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280" y="4702904"/>
            <a:ext cx="3352800" cy="2609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741A1-769A-BC63-EB69-E0888C0EDE8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179" t="6554" r="9001" b="14481"/>
          <a:stretch>
            <a:fillRect/>
          </a:stretch>
        </p:blipFill>
        <p:spPr>
          <a:xfrm>
            <a:off x="3535355" y="1892252"/>
            <a:ext cx="5399403" cy="2609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5760C1-218D-8883-3350-10B7C98E346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1938" t="701" r="17212" b="68283"/>
          <a:stretch>
            <a:fillRect/>
          </a:stretch>
        </p:blipFill>
        <p:spPr>
          <a:xfrm>
            <a:off x="9351312" y="2112208"/>
            <a:ext cx="2782831" cy="21691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DCD22-DF54-BE69-F95A-62885AC2CAAA}"/>
              </a:ext>
            </a:extLst>
          </p:cNvPr>
          <p:cNvCxnSpPr>
            <a:cxnSpLocks/>
          </p:cNvCxnSpPr>
          <p:nvPr/>
        </p:nvCxnSpPr>
        <p:spPr>
          <a:xfrm>
            <a:off x="3951909" y="3199305"/>
            <a:ext cx="5196331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118ACB-A0DC-8939-FD37-11DF2EF4436E}"/>
              </a:ext>
            </a:extLst>
          </p:cNvPr>
          <p:cNvSpPr txBox="1"/>
          <p:nvPr/>
        </p:nvSpPr>
        <p:spPr>
          <a:xfrm>
            <a:off x="4073142" y="319639"/>
            <a:ext cx="102006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from_qiskit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(qc)</a:t>
            </a:r>
          </a:p>
          <a:p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cut_qc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cut_and_rewrite_hdh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(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hdh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, </a:t>
            </a:r>
            <a:r>
              <a:rPr lang="en-GB" sz="2400" b="1" dirty="0" err="1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num_parts</a:t>
            </a:r>
            <a:r>
              <a:rPr lang="en-GB" sz="2400" b="1" dirty="0">
                <a:solidFill>
                  <a:schemeClr val="accent3">
                    <a:lumMod val="40000"/>
                    <a:lumOff val="60000"/>
                  </a:schemeClr>
                </a:solidFill>
                <a:highlight>
                  <a:srgbClr val="000000"/>
                </a:highlight>
              </a:rPr>
              <a:t> = 2)</a:t>
            </a:r>
          </a:p>
          <a:p>
            <a:endParaRPr lang="en-US" sz="2400" b="1" dirty="0">
              <a:solidFill>
                <a:schemeClr val="accent3">
                  <a:lumMod val="40000"/>
                  <a:lumOff val="60000"/>
                </a:schemeClr>
              </a:solidFill>
              <a:highlight>
                <a:srgbClr val="000000"/>
              </a:highlight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A30919-DF01-F11B-4B1C-FA35B8C515F7}"/>
              </a:ext>
            </a:extLst>
          </p:cNvPr>
          <p:cNvCxnSpPr>
            <a:cxnSpLocks/>
          </p:cNvCxnSpPr>
          <p:nvPr/>
        </p:nvCxnSpPr>
        <p:spPr>
          <a:xfrm>
            <a:off x="3352800" y="939800"/>
            <a:ext cx="720342" cy="0"/>
          </a:xfrm>
          <a:prstGeom prst="line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Plus 1">
            <a:extLst>
              <a:ext uri="{FF2B5EF4-FFF2-40B4-BE49-F238E27FC236}">
                <a16:creationId xmlns:a16="http://schemas.microsoft.com/office/drawing/2014/main" id="{BBFCF62E-6139-1073-0C54-CD17BE53099B}"/>
              </a:ext>
            </a:extLst>
          </p:cNvPr>
          <p:cNvSpPr/>
          <p:nvPr/>
        </p:nvSpPr>
        <p:spPr>
          <a:xfrm>
            <a:off x="7979718" y="4702904"/>
            <a:ext cx="955040" cy="940564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42ABB-E97D-505C-DE67-9FCE0CEBE5CA}"/>
              </a:ext>
            </a:extLst>
          </p:cNvPr>
          <p:cNvSpPr txBox="1"/>
          <p:nvPr/>
        </p:nvSpPr>
        <p:spPr>
          <a:xfrm>
            <a:off x="3697357" y="5703623"/>
            <a:ext cx="9051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Additional teleportation channel error injections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F0E07C-78EA-0FF0-A887-F5D7F56D69F0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1333822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BA6B4-818E-1DDF-CD1C-4A0522EEC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57FBCDE-11E9-1FC0-EF03-8C1056BBD67A}"/>
              </a:ext>
            </a:extLst>
          </p:cNvPr>
          <p:cNvGraphicFramePr/>
          <p:nvPr/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C5D3399-4620-B579-E9B6-912E11F91E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6240" y="5654804"/>
            <a:ext cx="2153920" cy="1676141"/>
          </a:xfrm>
          <a:prstGeom prst="rect">
            <a:avLst/>
          </a:prstGeom>
        </p:spPr>
      </p:pic>
      <p:pic>
        <p:nvPicPr>
          <p:cNvPr id="4098" name="Picture 2" descr="Mitiq: A software package for error mitigation on noisy quantum computers –  Quantum">
            <a:extLst>
              <a:ext uri="{FF2B5EF4-FFF2-40B4-BE49-F238E27FC236}">
                <a16:creationId xmlns:a16="http://schemas.microsoft.com/office/drawing/2014/main" id="{2250B19D-1C55-9221-E05C-2A373FB4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664" y="2900687"/>
            <a:ext cx="4216904" cy="210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FE2D09-FABD-4A57-A919-51D3C8769A78}"/>
              </a:ext>
            </a:extLst>
          </p:cNvPr>
          <p:cNvSpPr txBox="1"/>
          <p:nvPr/>
        </p:nvSpPr>
        <p:spPr>
          <a:xfrm>
            <a:off x="5513836" y="2154228"/>
            <a:ext cx="4734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 mitigation software!</a:t>
            </a:r>
          </a:p>
        </p:txBody>
      </p:sp>
      <p:pic>
        <p:nvPicPr>
          <p:cNvPr id="1026" name="Picture 2" descr="The Sword in the Stone (1963) - IMDb">
            <a:extLst>
              <a:ext uri="{FF2B5EF4-FFF2-40B4-BE49-F238E27FC236}">
                <a16:creationId xmlns:a16="http://schemas.microsoft.com/office/drawing/2014/main" id="{3A062292-46B3-D91A-B65D-08F7CE517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321" b="48646" l="1897" r="53103">
                        <a14:foregroundMark x1="14310" y1="13657" x2="23793" y2="19074"/>
                        <a14:foregroundMark x1="23793" y1="19074" x2="26379" y2="26298"/>
                        <a14:foregroundMark x1="26379" y1="26298" x2="24483" y2="34424"/>
                        <a14:foregroundMark x1="24483" y1="34424" x2="26897" y2="37810"/>
                        <a14:foregroundMark x1="11552" y1="46614" x2="11552" y2="46614"/>
                        <a14:foregroundMark x1="20172" y1="15914" x2="29483" y2="21783"/>
                        <a14:foregroundMark x1="29483" y1="21783" x2="28448" y2="29797"/>
                        <a14:foregroundMark x1="28448" y1="29797" x2="22069" y2="36456"/>
                        <a14:foregroundMark x1="22069" y1="36456" x2="29655" y2="36005"/>
                        <a14:foregroundMark x1="26552" y1="46727" x2="32931" y2="49097"/>
                        <a14:foregroundMark x1="1897" y1="16366" x2="1897" y2="16366"/>
                        <a14:foregroundMark x1="43621" y1="10609" x2="45000" y2="11738"/>
                        <a14:foregroundMark x1="46379" y1="13657" x2="46379" y2="13657"/>
                        <a14:foregroundMark x1="46897" y1="14334" x2="46897" y2="14334"/>
                        <a14:foregroundMark x1="47414" y1="14898" x2="47414" y2="14898"/>
                        <a14:foregroundMark x1="48103" y1="15463" x2="48103" y2="15463"/>
                        <a14:foregroundMark x1="48621" y1="15914" x2="48621" y2="15914"/>
                        <a14:foregroundMark x1="49138" y1="16479" x2="49138" y2="16479"/>
                        <a14:foregroundMark x1="49655" y1="16930" x2="49655" y2="16930"/>
                        <a14:foregroundMark x1="50172" y1="17381" x2="50172" y2="17381"/>
                        <a14:foregroundMark x1="50862" y1="18059" x2="50862" y2="18059"/>
                        <a14:foregroundMark x1="51552" y1="18510" x2="51552" y2="18510"/>
                        <a14:foregroundMark x1="52241" y1="19187" x2="52241" y2="19187"/>
                        <a14:foregroundMark x1="52586" y1="19639" x2="52586" y2="19639"/>
                        <a14:foregroundMark x1="53103" y1="20203" x2="53103" y2="20203"/>
                        <a14:foregroundMark x1="45690" y1="11287" x2="46207" y2="12415"/>
                        <a14:foregroundMark x1="14138" y1="19074" x2="15345" y2="18736"/>
                        <a14:foregroundMark x1="22241" y1="16366" x2="24138" y2="16366"/>
                        <a14:foregroundMark x1="44483" y1="39503" x2="44483" y2="39503"/>
                        <a14:foregroundMark x1="45172" y1="39391" x2="45172" y2="39391"/>
                        <a14:foregroundMark x1="43448" y1="38713" x2="43448" y2="387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t="1767" r="44116" b="49558"/>
          <a:stretch>
            <a:fillRect/>
          </a:stretch>
        </p:blipFill>
        <p:spPr bwMode="auto">
          <a:xfrm>
            <a:off x="3477735" y="720990"/>
            <a:ext cx="2218505" cy="295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B1A7A5-9671-780E-0BBD-4D7CDF42E103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627946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84EEB-637A-3AA9-8BFA-550884462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ED3A0E6-D2BA-043B-FDF2-E7D5E74C2A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114330"/>
              </p:ext>
            </p:extLst>
          </p:nvPr>
        </p:nvGraphicFramePr>
        <p:xfrm>
          <a:off x="-3495041" y="1690688"/>
          <a:ext cx="12557761" cy="4994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DCEC7E5-B331-7249-4A41-1844EDE29F88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  <p:pic>
        <p:nvPicPr>
          <p:cNvPr id="6146" name="Picture 2" descr="27,600+ Computer Thumb Up Stock Photos, Pictures &amp; Royalty-Free Images -  iStock | Office humor, Tired of reading">
            <a:extLst>
              <a:ext uri="{FF2B5EF4-FFF2-40B4-BE49-F238E27FC236}">
                <a16:creationId xmlns:a16="http://schemas.microsoft.com/office/drawing/2014/main" id="{5A2148B8-9E38-D151-1E5C-207594A1E1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775" y="974558"/>
            <a:ext cx="5925552" cy="395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86750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27F8-63CA-9143-292D-3FD3D2DF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Distribution-Aware QEM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127D5-6C22-7CF5-2B86-650C268DE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i="1" dirty="0"/>
              <a:t>How should the field move forward?</a:t>
            </a: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AC575D-46CD-B2D4-BACD-1855A9FD6DC1}"/>
              </a:ext>
            </a:extLst>
          </p:cNvPr>
          <p:cNvSpPr txBox="1"/>
          <p:nvPr/>
        </p:nvSpPr>
        <p:spPr>
          <a:xfrm>
            <a:off x="838200" y="2600960"/>
            <a:ext cx="108661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More work on distributed error profiling both on </a:t>
            </a:r>
            <a:r>
              <a:rPr lang="en-US" sz="2800" b="1" dirty="0">
                <a:solidFill>
                  <a:srgbClr val="FFC000"/>
                </a:solidFill>
              </a:rPr>
              <a:t>simulated</a:t>
            </a:r>
            <a:r>
              <a:rPr lang="en-US" sz="2800" dirty="0">
                <a:solidFill>
                  <a:schemeClr val="accent3"/>
                </a:solidFill>
              </a:rPr>
              <a:t> </a:t>
            </a:r>
            <a:r>
              <a:rPr lang="en-US" sz="2800" dirty="0">
                <a:solidFill>
                  <a:srgbClr val="FFC000"/>
                </a:solidFill>
              </a:rPr>
              <a:t>(large memory requirements for large systems) </a:t>
            </a:r>
            <a:r>
              <a:rPr lang="en-US" sz="2800" dirty="0"/>
              <a:t>and </a:t>
            </a:r>
            <a:r>
              <a:rPr lang="en-US" sz="2800" dirty="0">
                <a:solidFill>
                  <a:srgbClr val="FF0000"/>
                </a:solidFill>
              </a:rPr>
              <a:t>real </a:t>
            </a:r>
            <a:r>
              <a:rPr lang="en-US" sz="2800" b="1" dirty="0">
                <a:solidFill>
                  <a:srgbClr val="FF0000"/>
                </a:solidFill>
              </a:rPr>
              <a:t>devices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(few/none usable distributed quantum computers today)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764A70-1A82-F8D2-2A01-29AD2C444B47}"/>
              </a:ext>
            </a:extLst>
          </p:cNvPr>
          <p:cNvSpPr txBox="1"/>
          <p:nvPr/>
        </p:nvSpPr>
        <p:spPr>
          <a:xfrm>
            <a:off x="838200" y="4068792"/>
            <a:ext cx="10866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Testing error mitigation and correction techniques in distributed setups (</a:t>
            </a:r>
            <a:r>
              <a:rPr lang="en-US" sz="2800" dirty="0">
                <a:solidFill>
                  <a:srgbClr val="FF0000"/>
                </a:solidFill>
              </a:rPr>
              <a:t>suffers from the same issues as above</a:t>
            </a:r>
            <a:r>
              <a:rPr lang="en-US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D938A-D90A-4F93-53E1-631F0D12ECC7}"/>
              </a:ext>
            </a:extLst>
          </p:cNvPr>
          <p:cNvSpPr txBox="1"/>
          <p:nvPr/>
        </p:nvSpPr>
        <p:spPr>
          <a:xfrm>
            <a:off x="838200" y="5157836"/>
            <a:ext cx="108661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Development of error mitigation and error correction </a:t>
            </a:r>
            <a:r>
              <a:rPr lang="en-US" sz="28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software</a:t>
            </a:r>
            <a:r>
              <a:rPr lang="en-US" sz="2800" dirty="0"/>
              <a:t> that is distribution aware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246AD1-BDBE-A566-4BB0-9E2011ABD712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8566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65CB9-EEE0-F51A-1FE3-76ED457FE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D1ECA-EF93-D20D-0FC4-518E720CE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8903"/>
            <a:ext cx="10515600" cy="1050097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</a:rPr>
              <a:t>“</a:t>
            </a:r>
            <a:r>
              <a:rPr lang="en-US" sz="4000" i="1" dirty="0">
                <a:solidFill>
                  <a:srgbClr val="FF0000"/>
                </a:solidFill>
              </a:rPr>
              <a:t>if you are building things for tomorrow’s quantum computers you are building things for distributed quantum computers</a:t>
            </a:r>
            <a:r>
              <a:rPr lang="en-US" sz="4000" dirty="0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EC4FFD-F98E-8B49-BD50-86998AAFDFDA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8F907D-2D0C-F0B0-A2E9-40D3DFAF82CB}"/>
              </a:ext>
            </a:extLst>
          </p:cNvPr>
          <p:cNvSpPr txBox="1"/>
          <p:nvPr/>
        </p:nvSpPr>
        <p:spPr>
          <a:xfrm>
            <a:off x="4081670" y="4585252"/>
            <a:ext cx="372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777236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A4D09-F61B-4385-89E4-E1F6303D7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DQC?</a:t>
            </a:r>
          </a:p>
        </p:txBody>
      </p:sp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FA608D44-FC5C-082F-939B-438142CCB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31" y="1690688"/>
            <a:ext cx="870438" cy="1028700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B6C94698-6E14-CC34-BFE9-3DCE3E0B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49" y="1690688"/>
            <a:ext cx="870438" cy="1028700"/>
          </a:xfrm>
          <a:prstGeom prst="rect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EEF8689A-950D-A4AF-2A34-EED353BFA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31" y="3404033"/>
            <a:ext cx="870438" cy="1028700"/>
          </a:xfrm>
          <a:prstGeom prst="rect">
            <a:avLst/>
          </a:prstGeom>
        </p:spPr>
      </p:pic>
      <p:pic>
        <p:nvPicPr>
          <p:cNvPr id="10" name="Picture 9" descr="A black and white logo&#10;&#10;AI-generated content may be incorrect.">
            <a:extLst>
              <a:ext uri="{FF2B5EF4-FFF2-40B4-BE49-F238E27FC236}">
                <a16:creationId xmlns:a16="http://schemas.microsoft.com/office/drawing/2014/main" id="{32624801-720A-B561-DDED-C07CB8C08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49" y="3404033"/>
            <a:ext cx="870438" cy="1028700"/>
          </a:xfrm>
          <a:prstGeom prst="rect">
            <a:avLst/>
          </a:prstGeom>
        </p:spPr>
      </p:pic>
      <p:pic>
        <p:nvPicPr>
          <p:cNvPr id="11" name="Picture 10" descr="A black and white logo&#10;&#10;AI-generated content may be incorrect.">
            <a:extLst>
              <a:ext uri="{FF2B5EF4-FFF2-40B4-BE49-F238E27FC236}">
                <a16:creationId xmlns:a16="http://schemas.microsoft.com/office/drawing/2014/main" id="{24CCFBA0-36F4-E0CD-2A59-36AE08EB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431" y="5117378"/>
            <a:ext cx="870438" cy="1028700"/>
          </a:xfrm>
          <a:prstGeom prst="rect">
            <a:avLst/>
          </a:prstGeom>
        </p:spPr>
      </p:pic>
      <p:pic>
        <p:nvPicPr>
          <p:cNvPr id="12" name="Picture 11" descr="A black and white logo&#10;&#10;AI-generated content may be incorrect.">
            <a:extLst>
              <a:ext uri="{FF2B5EF4-FFF2-40B4-BE49-F238E27FC236}">
                <a16:creationId xmlns:a16="http://schemas.microsoft.com/office/drawing/2014/main" id="{E08F10E3-BD48-7875-C4BA-ED5BEFE4D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649" y="5117378"/>
            <a:ext cx="870438" cy="1028700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3C702E2B-78DE-D522-D12A-37CDF5012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362" y="1690688"/>
            <a:ext cx="870438" cy="1028700"/>
          </a:xfrm>
          <a:prstGeom prst="rect">
            <a:avLst/>
          </a:prstGeom>
        </p:spPr>
      </p:pic>
      <p:pic>
        <p:nvPicPr>
          <p:cNvPr id="14" name="Picture 13" descr="A black and white logo&#10;&#10;AI-generated content may be incorrect.">
            <a:extLst>
              <a:ext uri="{FF2B5EF4-FFF2-40B4-BE49-F238E27FC236}">
                <a16:creationId xmlns:a16="http://schemas.microsoft.com/office/drawing/2014/main" id="{4C06203D-A3C6-4D46-C1CE-84ED1350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362" y="3404033"/>
            <a:ext cx="870438" cy="1028700"/>
          </a:xfrm>
          <a:prstGeom prst="rect">
            <a:avLst/>
          </a:prstGeom>
        </p:spPr>
      </p:pic>
      <p:pic>
        <p:nvPicPr>
          <p:cNvPr id="15" name="Picture 14" descr="A black and white logo&#10;&#10;AI-generated content may be incorrect.">
            <a:extLst>
              <a:ext uri="{FF2B5EF4-FFF2-40B4-BE49-F238E27FC236}">
                <a16:creationId xmlns:a16="http://schemas.microsoft.com/office/drawing/2014/main" id="{51BF5525-1BC6-A22D-A98E-DA4C7F855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362" y="5117378"/>
            <a:ext cx="870438" cy="10287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8037BE-2BFF-18BC-9498-54EEFA1F5033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8091869" y="2205038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FA9C4F-2985-F9A9-B133-450B54320C8E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091869" y="3918383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BB8F4CE-41F7-E105-EAAB-87C7FF50F72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8091869" y="5631728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21A5FA-82FD-E43E-2EDA-61DB4C26BA70}"/>
              </a:ext>
            </a:extLst>
          </p:cNvPr>
          <p:cNvCxnSpPr/>
          <p:nvPr/>
        </p:nvCxnSpPr>
        <p:spPr>
          <a:xfrm>
            <a:off x="9723582" y="2179061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1D08C63-3AE4-0FBE-F590-42A6F2B52626}"/>
              </a:ext>
            </a:extLst>
          </p:cNvPr>
          <p:cNvCxnSpPr/>
          <p:nvPr/>
        </p:nvCxnSpPr>
        <p:spPr>
          <a:xfrm>
            <a:off x="9722087" y="3918383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2552C2-4BBD-E718-FBC7-15A9153BEA79}"/>
              </a:ext>
            </a:extLst>
          </p:cNvPr>
          <p:cNvCxnSpPr/>
          <p:nvPr/>
        </p:nvCxnSpPr>
        <p:spPr>
          <a:xfrm>
            <a:off x="9722087" y="5631728"/>
            <a:ext cx="759780" cy="0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E44FF6A-5624-DB19-9138-0909D6CA199B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7656650" y="2719388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E250A7-6A41-E65C-54AC-592A03DF378B}"/>
              </a:ext>
            </a:extLst>
          </p:cNvPr>
          <p:cNvCxnSpPr>
            <a:cxnSpLocks/>
          </p:cNvCxnSpPr>
          <p:nvPr/>
        </p:nvCxnSpPr>
        <p:spPr>
          <a:xfrm>
            <a:off x="7656650" y="4432733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20A609A-9FC5-AAEA-B13C-9D4036286083}"/>
              </a:ext>
            </a:extLst>
          </p:cNvPr>
          <p:cNvCxnSpPr>
            <a:cxnSpLocks/>
          </p:cNvCxnSpPr>
          <p:nvPr/>
        </p:nvCxnSpPr>
        <p:spPr>
          <a:xfrm>
            <a:off x="9290717" y="2719388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EFDFA2E-27C3-D22E-7C80-440BECC8CB46}"/>
              </a:ext>
            </a:extLst>
          </p:cNvPr>
          <p:cNvCxnSpPr>
            <a:cxnSpLocks/>
          </p:cNvCxnSpPr>
          <p:nvPr/>
        </p:nvCxnSpPr>
        <p:spPr>
          <a:xfrm>
            <a:off x="9290717" y="4432733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2160357-F93C-151C-28D3-C54566B8EC33}"/>
              </a:ext>
            </a:extLst>
          </p:cNvPr>
          <p:cNvCxnSpPr>
            <a:cxnSpLocks/>
          </p:cNvCxnSpPr>
          <p:nvPr/>
        </p:nvCxnSpPr>
        <p:spPr>
          <a:xfrm>
            <a:off x="10924784" y="2719388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461885-6B21-01E3-3B4B-9FD0ACC7B84A}"/>
              </a:ext>
            </a:extLst>
          </p:cNvPr>
          <p:cNvCxnSpPr>
            <a:cxnSpLocks/>
          </p:cNvCxnSpPr>
          <p:nvPr/>
        </p:nvCxnSpPr>
        <p:spPr>
          <a:xfrm>
            <a:off x="10924784" y="4432733"/>
            <a:ext cx="0" cy="684645"/>
          </a:xfrm>
          <a:prstGeom prst="straightConnector1">
            <a:avLst/>
          </a:prstGeom>
          <a:ln w="38100">
            <a:solidFill>
              <a:schemeClr val="tx2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8464DCB4-4878-492F-4D7D-BF3380C203F0}"/>
              </a:ext>
            </a:extLst>
          </p:cNvPr>
          <p:cNvSpPr txBox="1"/>
          <p:nvPr/>
        </p:nvSpPr>
        <p:spPr>
          <a:xfrm>
            <a:off x="956733" y="1497618"/>
            <a:ext cx="601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Scalability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Qubit Capacity Expansion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dirty="0"/>
              <a:t>(Heterogeneous) Hardware Integration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7505833-C1FD-12AE-21D2-929B8886784C}"/>
              </a:ext>
            </a:extLst>
          </p:cNvPr>
          <p:cNvSpPr txBox="1"/>
          <p:nvPr/>
        </p:nvSpPr>
        <p:spPr>
          <a:xfrm>
            <a:off x="956733" y="2591941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Computation + </a:t>
            </a:r>
            <a:r>
              <a:rPr lang="en-US" dirty="0">
                <a:solidFill>
                  <a:srgbClr val="4E95D9"/>
                </a:solidFill>
              </a:rPr>
              <a:t>Communication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3D14245-28FA-9C85-CCE7-AAA47F2AC8A6}"/>
              </a:ext>
            </a:extLst>
          </p:cNvPr>
          <p:cNvGrpSpPr/>
          <p:nvPr/>
        </p:nvGrpSpPr>
        <p:grpSpPr>
          <a:xfrm>
            <a:off x="2524656" y="3518855"/>
            <a:ext cx="2382543" cy="2112873"/>
            <a:chOff x="2308282" y="3614255"/>
            <a:chExt cx="2437284" cy="239366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E3F5F6D-F2B8-01D6-4601-56B06E499501}"/>
                </a:ext>
              </a:extLst>
            </p:cNvPr>
            <p:cNvGrpSpPr/>
            <p:nvPr/>
          </p:nvGrpSpPr>
          <p:grpSpPr>
            <a:xfrm>
              <a:off x="2308282" y="3614255"/>
              <a:ext cx="2437284" cy="2393662"/>
              <a:chOff x="2308282" y="3614255"/>
              <a:chExt cx="2437284" cy="23936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C3F2D69-6B24-DCF0-0F8D-E450A1E64697}"/>
                  </a:ext>
                </a:extLst>
              </p:cNvPr>
              <p:cNvSpPr/>
              <p:nvPr/>
            </p:nvSpPr>
            <p:spPr>
              <a:xfrm>
                <a:off x="2864439" y="3614255"/>
                <a:ext cx="1881127" cy="174721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CBDB8F1-FC1A-6600-6D86-5BAC7DDCC51D}"/>
                  </a:ext>
                </a:extLst>
              </p:cNvPr>
              <p:cNvSpPr/>
              <p:nvPr/>
            </p:nvSpPr>
            <p:spPr>
              <a:xfrm>
                <a:off x="2308282" y="4260705"/>
                <a:ext cx="1881127" cy="1747212"/>
              </a:xfrm>
              <a:prstGeom prst="rect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01BEF4A-040C-A546-F043-86DAA6E80E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9409" y="5361467"/>
                <a:ext cx="556157" cy="6464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34B2B1B-7F07-7CEC-20B0-9CB6D3D752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9409" y="3614255"/>
                <a:ext cx="538954" cy="6464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AE15A9B-FD33-FE6E-EFF8-771F711DD7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8282" y="3614255"/>
                <a:ext cx="538954" cy="6464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7092C56A-6E28-423F-CAE1-321A37EF6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25485" y="5361467"/>
                <a:ext cx="538954" cy="64645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00ACD3-0C03-993C-4399-A6B89888C51E}"/>
                </a:ext>
              </a:extLst>
            </p:cNvPr>
            <p:cNvSpPr/>
            <p:nvPr/>
          </p:nvSpPr>
          <p:spPr>
            <a:xfrm>
              <a:off x="3005667" y="3918383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7F2819A-385B-849E-55BB-A9D80E148A31}"/>
                </a:ext>
              </a:extLst>
            </p:cNvPr>
            <p:cNvSpPr/>
            <p:nvPr/>
          </p:nvSpPr>
          <p:spPr>
            <a:xfrm>
              <a:off x="3141133" y="4798916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F978DB-7520-2D32-B312-E76F6C686B32}"/>
                </a:ext>
              </a:extLst>
            </p:cNvPr>
            <p:cNvSpPr/>
            <p:nvPr/>
          </p:nvSpPr>
          <p:spPr>
            <a:xfrm>
              <a:off x="4253466" y="4187896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F35A4EC-0273-3617-0728-9102914D4BD6}"/>
                </a:ext>
              </a:extLst>
            </p:cNvPr>
            <p:cNvSpPr/>
            <p:nvPr/>
          </p:nvSpPr>
          <p:spPr>
            <a:xfrm>
              <a:off x="2830302" y="5588672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823CC987-A8E7-9B96-56B4-A1459A16CDEB}"/>
                </a:ext>
              </a:extLst>
            </p:cNvPr>
            <p:cNvSpPr/>
            <p:nvPr/>
          </p:nvSpPr>
          <p:spPr>
            <a:xfrm>
              <a:off x="2510026" y="4871724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88999AB-B8AB-A4C4-5A8E-4CE2514E46BD}"/>
                </a:ext>
              </a:extLst>
            </p:cNvPr>
            <p:cNvSpPr/>
            <p:nvPr/>
          </p:nvSpPr>
          <p:spPr>
            <a:xfrm>
              <a:off x="3815822" y="4944532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F3B856-CA93-735A-E6FB-15D2EFE8764B}"/>
                </a:ext>
              </a:extLst>
            </p:cNvPr>
            <p:cNvSpPr/>
            <p:nvPr/>
          </p:nvSpPr>
          <p:spPr>
            <a:xfrm>
              <a:off x="3796535" y="5717643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72362F4-03B2-62C5-7A05-1C468C546DBF}"/>
                </a:ext>
              </a:extLst>
            </p:cNvPr>
            <p:cNvSpPr/>
            <p:nvPr/>
          </p:nvSpPr>
          <p:spPr>
            <a:xfrm>
              <a:off x="4318774" y="5017340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278F552-E68A-9B63-4627-CFBF26B3A311}"/>
                </a:ext>
              </a:extLst>
            </p:cNvPr>
            <p:cNvSpPr/>
            <p:nvPr/>
          </p:nvSpPr>
          <p:spPr>
            <a:xfrm>
              <a:off x="3999227" y="3831720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40E64BC-F08B-E5F8-FAC5-AFC92A4EBEF5}"/>
                </a:ext>
              </a:extLst>
            </p:cNvPr>
            <p:cNvSpPr/>
            <p:nvPr/>
          </p:nvSpPr>
          <p:spPr>
            <a:xfrm>
              <a:off x="3286304" y="4079657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B028C85-2EB0-0823-41E8-8CA755CF82A0}"/>
                </a:ext>
              </a:extLst>
            </p:cNvPr>
            <p:cNvSpPr/>
            <p:nvPr/>
          </p:nvSpPr>
          <p:spPr>
            <a:xfrm>
              <a:off x="3005666" y="4482138"/>
              <a:ext cx="135466" cy="145617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8" name="Graphic 77" descr="Arrow: Slight curve outline">
            <a:extLst>
              <a:ext uri="{FF2B5EF4-FFF2-40B4-BE49-F238E27FC236}">
                <a16:creationId xmlns:a16="http://schemas.microsoft.com/office/drawing/2014/main" id="{B123FDBF-8E92-9B6C-6BAB-AD7642A8B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7837" y="3583068"/>
            <a:ext cx="1389928" cy="13899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326B42-B8F5-E28B-6F9A-7173F866FE26}"/>
              </a:ext>
            </a:extLst>
          </p:cNvPr>
          <p:cNvSpPr txBox="1"/>
          <p:nvPr/>
        </p:nvSpPr>
        <p:spPr>
          <a:xfrm>
            <a:off x="2419036" y="3094698"/>
            <a:ext cx="294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9BD2B1-6B4A-4FA4-A54B-A3A7B99D0DB3}"/>
              </a:ext>
            </a:extLst>
          </p:cNvPr>
          <p:cNvSpPr txBox="1"/>
          <p:nvPr/>
        </p:nvSpPr>
        <p:spPr>
          <a:xfrm>
            <a:off x="6155267" y="1168398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D08A9-F151-61C6-204F-720100CE0C3D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2036546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DE71-2A26-8115-DACC-DB9F8B11B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counts as “DQC”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5C582-EDF1-DD8D-6DAB-DB2303CF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500095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i="1" dirty="0"/>
              <a:t>Quantum devices that can individually perform quantum computations that cannot be classically </a:t>
            </a:r>
            <a:r>
              <a:rPr lang="en-US" b="1" i="1" dirty="0" err="1"/>
              <a:t>simulable</a:t>
            </a:r>
            <a:r>
              <a:rPr lang="en-US" b="1" i="1" dirty="0"/>
              <a:t>, are separated spatially, and are interconnected with each other via quantum channels </a:t>
            </a:r>
          </a:p>
          <a:p>
            <a:pPr marL="0" indent="0" algn="ctr">
              <a:buNone/>
            </a:pPr>
            <a:endParaRPr lang="en-US" i="1" dirty="0"/>
          </a:p>
          <a:p>
            <a:r>
              <a:rPr lang="en-GB" sz="2600" dirty="0"/>
              <a:t>Multiple quantum chips within a single device, performing a joint quantum computation and communicating via quantum channels under a shared classical control system (aka I’ll permit shared memory access *for now*).</a:t>
            </a:r>
          </a:p>
          <a:p>
            <a:r>
              <a:rPr lang="en-GB" sz="2600" dirty="0"/>
              <a:t>Separate quantum computers interconnected via a local quantum network, enabling quantum state transfer and entanglement distribution to perform distributed algorithms (HPC like cluster applications).</a:t>
            </a:r>
          </a:p>
          <a:p>
            <a:r>
              <a:rPr lang="en-GB" sz="2600" dirty="0"/>
              <a:t>Long-range quantum communication (quantum internet like stuff) coordinating remote quantum nodes with the purpose of quantum computation.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607A8-70AA-A7A4-1C83-6FC8A4468F89}"/>
              </a:ext>
            </a:extLst>
          </p:cNvPr>
          <p:cNvSpPr txBox="1"/>
          <p:nvPr/>
        </p:nvSpPr>
        <p:spPr>
          <a:xfrm>
            <a:off x="838200" y="6321287"/>
            <a:ext cx="10956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Maria Gragera Garces | WERSHOP 2025 | NYU</a:t>
            </a:r>
          </a:p>
        </p:txBody>
      </p:sp>
    </p:spTree>
    <p:extLst>
      <p:ext uri="{BB962C8B-B14F-4D97-AF65-F5344CB8AC3E}">
        <p14:creationId xmlns:p14="http://schemas.microsoft.com/office/powerpoint/2010/main" val="3028828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412DD864-5F0F-5E87-3E48-DA83C00E3E32}"/>
              </a:ext>
            </a:extLst>
          </p:cNvPr>
          <p:cNvSpPr/>
          <p:nvPr/>
        </p:nvSpPr>
        <p:spPr>
          <a:xfrm>
            <a:off x="1232452" y="3180522"/>
            <a:ext cx="9634331" cy="1219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A2A3A8-F5C3-C1EF-53E3-FD12B19605D0}"/>
              </a:ext>
            </a:extLst>
          </p:cNvPr>
          <p:cNvSpPr txBox="1"/>
          <p:nvPr/>
        </p:nvSpPr>
        <p:spPr>
          <a:xfrm>
            <a:off x="1325217" y="3605456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3CF58-6118-C3C5-30A4-4085743D4E6A}"/>
              </a:ext>
            </a:extLst>
          </p:cNvPr>
          <p:cNvSpPr txBox="1"/>
          <p:nvPr/>
        </p:nvSpPr>
        <p:spPr>
          <a:xfrm>
            <a:off x="9460831" y="3601620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620114-9893-39A1-B282-C30A02CBED66}"/>
              </a:ext>
            </a:extLst>
          </p:cNvPr>
          <p:cNvCxnSpPr>
            <a:cxnSpLocks/>
          </p:cNvCxnSpPr>
          <p:nvPr/>
        </p:nvCxnSpPr>
        <p:spPr>
          <a:xfrm>
            <a:off x="5592417" y="0"/>
            <a:ext cx="0" cy="7010400"/>
          </a:xfrm>
          <a:prstGeom prst="line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55274A2-2D37-D79C-D02D-62A06BECA8AD}"/>
              </a:ext>
            </a:extLst>
          </p:cNvPr>
          <p:cNvSpPr/>
          <p:nvPr/>
        </p:nvSpPr>
        <p:spPr>
          <a:xfrm>
            <a:off x="3631096" y="4253084"/>
            <a:ext cx="2650431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NISQ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941427-A39D-AA4C-19CD-4A2F5FF6F03B}"/>
              </a:ext>
            </a:extLst>
          </p:cNvPr>
          <p:cNvSpPr/>
          <p:nvPr/>
        </p:nvSpPr>
        <p:spPr>
          <a:xfrm>
            <a:off x="6049617" y="4923183"/>
            <a:ext cx="6631657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Logical qubit(s)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CAC83E-1F3B-9262-3C2C-45C3B2534E51}"/>
              </a:ext>
            </a:extLst>
          </p:cNvPr>
          <p:cNvSpPr/>
          <p:nvPr/>
        </p:nvSpPr>
        <p:spPr>
          <a:xfrm>
            <a:off x="7898296" y="5656950"/>
            <a:ext cx="4590480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MegaQuop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BE3B9B-F083-BF66-1899-26517B0E839C}"/>
              </a:ext>
            </a:extLst>
          </p:cNvPr>
          <p:cNvSpPr/>
          <p:nvPr/>
        </p:nvSpPr>
        <p:spPr>
          <a:xfrm>
            <a:off x="5284145" y="2202167"/>
            <a:ext cx="7397128" cy="33130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correction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D817871-DAD2-F555-637F-96A7E7DBECAB}"/>
              </a:ext>
            </a:extLst>
          </p:cNvPr>
          <p:cNvSpPr/>
          <p:nvPr/>
        </p:nvSpPr>
        <p:spPr>
          <a:xfrm>
            <a:off x="6494972" y="1324642"/>
            <a:ext cx="7397128" cy="369333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Distributed Quantum Computing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178DCE-288D-E7CE-3BCF-5B9FFB3DEC7D}"/>
              </a:ext>
            </a:extLst>
          </p:cNvPr>
          <p:cNvSpPr/>
          <p:nvPr/>
        </p:nvSpPr>
        <p:spPr>
          <a:xfrm>
            <a:off x="3789947" y="2710359"/>
            <a:ext cx="2160280" cy="33130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mitigation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2CD53-0639-2FF4-8FA7-279C54BB891D}"/>
              </a:ext>
            </a:extLst>
          </p:cNvPr>
          <p:cNvSpPr txBox="1"/>
          <p:nvPr/>
        </p:nvSpPr>
        <p:spPr>
          <a:xfrm>
            <a:off x="757989" y="661737"/>
            <a:ext cx="383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Expectation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B0A9C3-C389-EE02-C5AD-A3B3051DEB4C}"/>
              </a:ext>
            </a:extLst>
          </p:cNvPr>
          <p:cNvSpPr txBox="1"/>
          <p:nvPr/>
        </p:nvSpPr>
        <p:spPr>
          <a:xfrm>
            <a:off x="5749000" y="385178"/>
            <a:ext cx="14842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1973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73E2-71AF-B10D-9942-08BA5CF3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33A7C644-7E70-CBCA-6098-69785CE9C50D}"/>
              </a:ext>
            </a:extLst>
          </p:cNvPr>
          <p:cNvSpPr/>
          <p:nvPr/>
        </p:nvSpPr>
        <p:spPr>
          <a:xfrm>
            <a:off x="1232452" y="3180522"/>
            <a:ext cx="9634331" cy="1219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DE6FC5-2752-B2F5-D9A2-7323BC6E232E}"/>
              </a:ext>
            </a:extLst>
          </p:cNvPr>
          <p:cNvSpPr txBox="1"/>
          <p:nvPr/>
        </p:nvSpPr>
        <p:spPr>
          <a:xfrm>
            <a:off x="1007165" y="4399722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B3341F-64E1-0222-D62A-32B30B131D15}"/>
              </a:ext>
            </a:extLst>
          </p:cNvPr>
          <p:cNvSpPr txBox="1"/>
          <p:nvPr/>
        </p:nvSpPr>
        <p:spPr>
          <a:xfrm>
            <a:off x="9382540" y="4399722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0E9D747-436C-A7B8-C407-22E3910DDB0E}"/>
              </a:ext>
            </a:extLst>
          </p:cNvPr>
          <p:cNvCxnSpPr>
            <a:cxnSpLocks/>
          </p:cNvCxnSpPr>
          <p:nvPr/>
        </p:nvCxnSpPr>
        <p:spPr>
          <a:xfrm>
            <a:off x="5592417" y="0"/>
            <a:ext cx="0" cy="7010400"/>
          </a:xfrm>
          <a:prstGeom prst="line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01A333A-0A99-D907-FEFD-B8EF945142F1}"/>
              </a:ext>
            </a:extLst>
          </p:cNvPr>
          <p:cNvSpPr/>
          <p:nvPr/>
        </p:nvSpPr>
        <p:spPr>
          <a:xfrm>
            <a:off x="6049617" y="4923183"/>
            <a:ext cx="6234619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Logical qubit(s)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9F85D5-376C-24FC-DE24-BD02D87ED9DB}"/>
              </a:ext>
            </a:extLst>
          </p:cNvPr>
          <p:cNvSpPr/>
          <p:nvPr/>
        </p:nvSpPr>
        <p:spPr>
          <a:xfrm>
            <a:off x="7898296" y="5656950"/>
            <a:ext cx="4722820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MegaQuop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88FE54-0F8D-6B0A-1A59-FB7419E342F0}"/>
              </a:ext>
            </a:extLst>
          </p:cNvPr>
          <p:cNvSpPr/>
          <p:nvPr/>
        </p:nvSpPr>
        <p:spPr>
          <a:xfrm>
            <a:off x="5380410" y="2458278"/>
            <a:ext cx="7349000" cy="31401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 + EC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7F3A3B-517F-4049-E5D8-0D976F32AECF}"/>
              </a:ext>
            </a:extLst>
          </p:cNvPr>
          <p:cNvSpPr/>
          <p:nvPr/>
        </p:nvSpPr>
        <p:spPr>
          <a:xfrm>
            <a:off x="3631096" y="4253084"/>
            <a:ext cx="2650431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NISQ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24E97D-4E59-0690-D02B-A63C60573D8D}"/>
              </a:ext>
            </a:extLst>
          </p:cNvPr>
          <p:cNvSpPr/>
          <p:nvPr/>
        </p:nvSpPr>
        <p:spPr>
          <a:xfrm>
            <a:off x="3789947" y="3053762"/>
            <a:ext cx="2160280" cy="33130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mitigation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6E22FD-09DB-B524-1958-BF1D917E834D}"/>
              </a:ext>
            </a:extLst>
          </p:cNvPr>
          <p:cNvSpPr txBox="1"/>
          <p:nvPr/>
        </p:nvSpPr>
        <p:spPr>
          <a:xfrm>
            <a:off x="757989" y="661737"/>
            <a:ext cx="383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4199789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00305-5A30-42FA-CB68-C3BC506B2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80B549F9-B301-3A11-1079-B67D077F7D95}"/>
              </a:ext>
            </a:extLst>
          </p:cNvPr>
          <p:cNvSpPr/>
          <p:nvPr/>
        </p:nvSpPr>
        <p:spPr>
          <a:xfrm>
            <a:off x="1232452" y="3180522"/>
            <a:ext cx="9634331" cy="12192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5EA5C-9D62-DECC-01C3-2E8301ED3F69}"/>
              </a:ext>
            </a:extLst>
          </p:cNvPr>
          <p:cNvSpPr txBox="1"/>
          <p:nvPr/>
        </p:nvSpPr>
        <p:spPr>
          <a:xfrm>
            <a:off x="1007165" y="4399722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8C4A8D-4012-4B29-3590-F585D1A6B6E2}"/>
              </a:ext>
            </a:extLst>
          </p:cNvPr>
          <p:cNvSpPr txBox="1"/>
          <p:nvPr/>
        </p:nvSpPr>
        <p:spPr>
          <a:xfrm>
            <a:off x="9382540" y="4399722"/>
            <a:ext cx="1484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8A181C-6709-F1CE-0809-0365F09C91F7}"/>
              </a:ext>
            </a:extLst>
          </p:cNvPr>
          <p:cNvCxnSpPr>
            <a:cxnSpLocks/>
          </p:cNvCxnSpPr>
          <p:nvPr/>
        </p:nvCxnSpPr>
        <p:spPr>
          <a:xfrm>
            <a:off x="5592417" y="0"/>
            <a:ext cx="0" cy="7010400"/>
          </a:xfrm>
          <a:prstGeom prst="line">
            <a:avLst/>
          </a:prstGeom>
          <a:ln w="76200" cap="flat" cmpd="sng" algn="ctr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102CEBA-C753-B935-6147-86476AD48BDA}"/>
              </a:ext>
            </a:extLst>
          </p:cNvPr>
          <p:cNvSpPr/>
          <p:nvPr/>
        </p:nvSpPr>
        <p:spPr>
          <a:xfrm>
            <a:off x="5950226" y="4914809"/>
            <a:ext cx="6682929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Logical qubit(s)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6266A-9B2E-C589-5C0F-7A336E4A0910}"/>
              </a:ext>
            </a:extLst>
          </p:cNvPr>
          <p:cNvSpPr/>
          <p:nvPr/>
        </p:nvSpPr>
        <p:spPr>
          <a:xfrm>
            <a:off x="7898296" y="5656950"/>
            <a:ext cx="4470166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MegaQuop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CFC7AC-1B98-849B-4FEF-915A15179727}"/>
              </a:ext>
            </a:extLst>
          </p:cNvPr>
          <p:cNvSpPr/>
          <p:nvPr/>
        </p:nvSpPr>
        <p:spPr>
          <a:xfrm>
            <a:off x="5380411" y="1895944"/>
            <a:ext cx="7397126" cy="369333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Distributed Quantum Computing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94EC56-85CA-45BE-7048-771360457544}"/>
              </a:ext>
            </a:extLst>
          </p:cNvPr>
          <p:cNvSpPr/>
          <p:nvPr/>
        </p:nvSpPr>
        <p:spPr>
          <a:xfrm>
            <a:off x="3789947" y="3053762"/>
            <a:ext cx="2160280" cy="331304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mitigation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D72EC4-7045-B975-5E0C-0F51CA093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6" y="433060"/>
            <a:ext cx="7772400" cy="759655"/>
          </a:xfrm>
          <a:prstGeom prst="rect">
            <a:avLst/>
          </a:prstGeom>
        </p:spPr>
      </p:pic>
      <p:pic>
        <p:nvPicPr>
          <p:cNvPr id="2050" name="Picture 2" descr="IBM Debuts Next-Generation Quantum Processor &amp; IBM Quantum System Two,  Extends Roadmap to Advance Era of Quantum Utility - Dec 4, 2023">
            <a:extLst>
              <a:ext uri="{FF2B5EF4-FFF2-40B4-BE49-F238E27FC236}">
                <a16:creationId xmlns:a16="http://schemas.microsoft.com/office/drawing/2014/main" id="{0FD0F775-B1D2-FA8A-E5E1-C3848E837C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7" t="9781" r="20464" b="28431"/>
          <a:stretch>
            <a:fillRect/>
          </a:stretch>
        </p:blipFill>
        <p:spPr bwMode="auto">
          <a:xfrm>
            <a:off x="889920" y="1518558"/>
            <a:ext cx="1420569" cy="101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Xanadu unveils world's first scalable photonic quantum computer">
            <a:extLst>
              <a:ext uri="{FF2B5EF4-FFF2-40B4-BE49-F238E27FC236}">
                <a16:creationId xmlns:a16="http://schemas.microsoft.com/office/drawing/2014/main" id="{E88849AA-DAAF-174C-3054-FA2330007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230" y="1424968"/>
            <a:ext cx="1966525" cy="13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870777-156F-7039-5F9E-94C138FB8180}"/>
              </a:ext>
            </a:extLst>
          </p:cNvPr>
          <p:cNvSpPr/>
          <p:nvPr/>
        </p:nvSpPr>
        <p:spPr>
          <a:xfrm>
            <a:off x="3631096" y="4253084"/>
            <a:ext cx="2650431" cy="331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NISQ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8834F2-EFD6-C2B6-F993-804491D7DF77}"/>
              </a:ext>
            </a:extLst>
          </p:cNvPr>
          <p:cNvSpPr/>
          <p:nvPr/>
        </p:nvSpPr>
        <p:spPr>
          <a:xfrm>
            <a:off x="5380410" y="2458278"/>
            <a:ext cx="7349000" cy="314019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EM + EC</a:t>
            </a:r>
          </a:p>
        </p:txBody>
      </p:sp>
    </p:spTree>
    <p:extLst>
      <p:ext uri="{BB962C8B-B14F-4D97-AF65-F5344CB8AC3E}">
        <p14:creationId xmlns:p14="http://schemas.microsoft.com/office/powerpoint/2010/main" val="1692938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27416</TotalTime>
  <Words>1583</Words>
  <Application>Microsoft Macintosh PowerPoint</Application>
  <PresentationFormat>Widescreen</PresentationFormat>
  <Paragraphs>291</Paragraphs>
  <Slides>47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ADLaM Display</vt:lpstr>
      <vt:lpstr>Aptos</vt:lpstr>
      <vt:lpstr>Aptos Display</vt:lpstr>
      <vt:lpstr>Arial</vt:lpstr>
      <vt:lpstr>Helvetica</vt:lpstr>
      <vt:lpstr>Lucida Grande</vt:lpstr>
      <vt:lpstr>Wingdings</vt:lpstr>
      <vt:lpstr>Office Theme</vt:lpstr>
      <vt:lpstr>Scaling Quantum Error Mitigation in the Age of Distributed Quantum Computation</vt:lpstr>
      <vt:lpstr>Talk structure</vt:lpstr>
      <vt:lpstr>DQC the Background</vt:lpstr>
      <vt:lpstr>PowerPoint Presentation</vt:lpstr>
      <vt:lpstr>What is DQC?</vt:lpstr>
      <vt:lpstr>What counts as “DQC” </vt:lpstr>
      <vt:lpstr>PowerPoint Presentation</vt:lpstr>
      <vt:lpstr>PowerPoint Presentation</vt:lpstr>
      <vt:lpstr>PowerPoint Presentation</vt:lpstr>
      <vt:lpstr>How do we DQC?</vt:lpstr>
      <vt:lpstr>How do we DQC?</vt:lpstr>
      <vt:lpstr>How do we DQC?</vt:lpstr>
      <vt:lpstr>How do we DQC?</vt:lpstr>
      <vt:lpstr>Primitives</vt:lpstr>
      <vt:lpstr>DQC errors: What breaks down</vt:lpstr>
      <vt:lpstr>The weight of errors</vt:lpstr>
      <vt:lpstr>PowerPoint Presentation</vt:lpstr>
      <vt:lpstr>The weight of errors</vt:lpstr>
      <vt:lpstr>Synchronization lag </vt:lpstr>
      <vt:lpstr>Heterogeneous landscape</vt:lpstr>
      <vt:lpstr>Compilation Choices: open questions</vt:lpstr>
      <vt:lpstr>Vertical vs Horizontal cuts: a quick vocab sidetrack</vt:lpstr>
      <vt:lpstr>PowerPoint Presentation</vt:lpstr>
      <vt:lpstr>Vertical vs Horizontal cuts</vt:lpstr>
      <vt:lpstr>Vertical vs Horizontal cuts</vt:lpstr>
      <vt:lpstr>PowerPoint Presentation</vt:lpstr>
      <vt:lpstr>Vertical vs Horizontal cuts</vt:lpstr>
      <vt:lpstr>Primitive priorities</vt:lpstr>
      <vt:lpstr>Primitive priorities</vt:lpstr>
      <vt:lpstr>Primitive priorities</vt:lpstr>
      <vt:lpstr>QEM Techniques in a Distributed World</vt:lpstr>
      <vt:lpstr>Noise-aware sampling in distribution today</vt:lpstr>
      <vt:lpstr>How bad can teleportation noise be?</vt:lpstr>
      <vt:lpstr>What happens to error mitigation techniques when you distribute?</vt:lpstr>
      <vt:lpstr>ZNE in a Distributed World: Teleportation noise</vt:lpstr>
      <vt:lpstr>Local vs Global folding corrections under partitioning</vt:lpstr>
      <vt:lpstr>Bottlenecks</vt:lpstr>
      <vt:lpstr>How we are doing it:</vt:lpstr>
      <vt:lpstr>Ongoing work</vt:lpstr>
      <vt:lpstr>PowerPoint Presentation</vt:lpstr>
      <vt:lpstr>The shameless plug: HDH package</vt:lpstr>
      <vt:lpstr>PowerPoint Presentation</vt:lpstr>
      <vt:lpstr>PowerPoint Presentation</vt:lpstr>
      <vt:lpstr>PowerPoint Presentation</vt:lpstr>
      <vt:lpstr>PowerPoint Presentation</vt:lpstr>
      <vt:lpstr>Distribution-Aware QEM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María Gragera Garcés</dc:creator>
  <cp:lastModifiedBy>María Gragera Garcés</cp:lastModifiedBy>
  <cp:revision>3</cp:revision>
  <dcterms:created xsi:type="dcterms:W3CDTF">2025-06-13T14:08:18Z</dcterms:created>
  <dcterms:modified xsi:type="dcterms:W3CDTF">2025-07-22T08:41:57Z</dcterms:modified>
</cp:coreProperties>
</file>